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5.xml" ContentType="application/vnd.openxmlformats-officedocument.drawingml.diagramLayout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notesSlides/notesSlide9.xml" ContentType="application/vnd.openxmlformats-officedocument.presentationml.notesSlide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notesSlides/notesSlide7.xml" ContentType="application/vnd.openxmlformats-officedocument.presentationml.notesSlide+xml"/>
  <Override PartName="/ppt/diagrams/colors5.xml" ContentType="application/vnd.openxmlformats-officedocument.drawingml.diagramColors+xml"/>
  <Override PartName="/ppt/notesSlides/notesSlide10.xml" ContentType="application/vnd.openxmlformats-officedocument.presentationml.notesSlide+xml"/>
  <Override PartName="/ppt/diagrams/drawing6.xml" ContentType="application/vnd.ms-office.drawingml.diagramDrawing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notesSlides/notesSlide5.xml" ContentType="application/vnd.openxmlformats-officedocument.presentationml.notesSlide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docProps/core.xml" ContentType="application/vnd.openxmlformats-package.core-properties+xml"/>
  <Default Extension="mp4" ContentType="video/mp4"/>
  <Override PartName="/ppt/diagrams/drawing5.xml" ContentType="application/vnd.ms-office.drawingml.diagramDrawing+xml"/>
  <Override PartName="/ppt/diagrams/drawing4.xml" ContentType="application/vnd.ms-office.drawingml.diagramDrawing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rawing3.xml" ContentType="application/vnd.ms-office.drawingml.diagramDrawing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diagrams/layout4.xml" ContentType="application/vnd.openxmlformats-officedocument.drawingml.diagram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4043" r:id="rId2"/>
  </p:sldMasterIdLst>
  <p:notesMasterIdLst>
    <p:notesMasterId r:id="rId17"/>
  </p:notesMasterIdLst>
  <p:handoutMasterIdLst>
    <p:handoutMasterId r:id="rId18"/>
  </p:handoutMasterIdLst>
  <p:sldIdLst>
    <p:sldId id="376" r:id="rId3"/>
    <p:sldId id="380" r:id="rId4"/>
    <p:sldId id="396" r:id="rId5"/>
    <p:sldId id="397" r:id="rId6"/>
    <p:sldId id="393" r:id="rId7"/>
    <p:sldId id="394" r:id="rId8"/>
    <p:sldId id="395" r:id="rId9"/>
    <p:sldId id="386" r:id="rId10"/>
    <p:sldId id="387" r:id="rId11"/>
    <p:sldId id="389" r:id="rId12"/>
    <p:sldId id="390" r:id="rId13"/>
    <p:sldId id="391" r:id="rId14"/>
    <p:sldId id="392" r:id="rId15"/>
    <p:sldId id="399" r:id="rId16"/>
  </p:sldIdLst>
  <p:sldSz cx="9144000" cy="5143500" type="screen16x9"/>
  <p:notesSz cx="6858000" cy="9144000"/>
  <p:defaultTextStyle>
    <a:defPPr>
      <a:defRPr lang="it-IT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2880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A9CBCE"/>
    <a:srgbClr val="000000"/>
    <a:srgbClr val="E0ECED"/>
    <a:srgbClr val="3399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7DF18680-E054-41AD-8BC1-D1AEF772440D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93D81CF-94F2-401A-BA57-92F5A7B2D0C5}" styleName="Stile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CAF9ED-07DC-4A11-8D7F-57B35C25682E}" styleName="Stile medio 1 - Color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Stile chiaro 3 - Color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Stile medio 1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35758FB7-9AC5-4552-8A53-C91805E547FA}" styleName="Stile con tema 1 - Color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Stile chiaro 2 - Color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C4B1156A-380E-4F78-BDF5-A606A8083BF9}" styleName="Stile medio 4 - Color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5202B0CA-FC54-4496-8BCA-5EF66A818D29}" styleName="Stile 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0502" autoAdjust="0"/>
    <p:restoredTop sz="93946" autoAdjust="0"/>
  </p:normalViewPr>
  <p:slideViewPr>
    <p:cSldViewPr snapToGrid="0" showGuides="1">
      <p:cViewPr varScale="1">
        <p:scale>
          <a:sx n="146" d="100"/>
          <a:sy n="146" d="100"/>
        </p:scale>
        <p:origin x="-888" y="-1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6E941D-E320-4E5D-A56E-6DD8CC689C95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1F150A4-8048-4559-B3F4-D0D1073B60DC}">
      <dgm:prSet phldrT="[Text]"/>
      <dgm:spPr/>
      <dgm:t>
        <a:bodyPr/>
        <a:lstStyle/>
        <a:p>
          <a:r>
            <a:rPr lang="en-US" dirty="0"/>
            <a:t>Detect faces</a:t>
          </a:r>
        </a:p>
      </dgm:t>
    </dgm:pt>
    <dgm:pt modelId="{C6F21D3E-B1EA-4457-8D23-AA02D467B13E}" type="parTrans" cxnId="{AEDB9A4D-C575-478B-904A-0A0DCCD56D5A}">
      <dgm:prSet/>
      <dgm:spPr/>
      <dgm:t>
        <a:bodyPr/>
        <a:lstStyle/>
        <a:p>
          <a:endParaRPr lang="en-US"/>
        </a:p>
      </dgm:t>
    </dgm:pt>
    <dgm:pt modelId="{950AD89B-3BF6-4565-AEA8-357DF2B3E27C}" type="sibTrans" cxnId="{AEDB9A4D-C575-478B-904A-0A0DCCD56D5A}">
      <dgm:prSet/>
      <dgm:spPr/>
      <dgm:t>
        <a:bodyPr/>
        <a:lstStyle/>
        <a:p>
          <a:endParaRPr lang="en-US"/>
        </a:p>
      </dgm:t>
    </dgm:pt>
    <dgm:pt modelId="{29EECB7B-3244-492D-88CC-142960B95AE7}">
      <dgm:prSet phldrT="[Text]"/>
      <dgm:spPr/>
      <dgm:t>
        <a:bodyPr/>
        <a:lstStyle/>
        <a:p>
          <a:r>
            <a:rPr lang="en-US" dirty="0"/>
            <a:t>Detect masks</a:t>
          </a:r>
        </a:p>
      </dgm:t>
    </dgm:pt>
    <dgm:pt modelId="{890D227B-EB48-4434-82C8-3465EB64FEAD}" type="parTrans" cxnId="{1E336DBD-C02D-4B35-B7A8-CA59D4DB8544}">
      <dgm:prSet/>
      <dgm:spPr/>
      <dgm:t>
        <a:bodyPr/>
        <a:lstStyle/>
        <a:p>
          <a:endParaRPr lang="en-US"/>
        </a:p>
      </dgm:t>
    </dgm:pt>
    <dgm:pt modelId="{5A344CFA-A4C7-4B51-B5E4-38E4B1C089C7}" type="sibTrans" cxnId="{1E336DBD-C02D-4B35-B7A8-CA59D4DB8544}">
      <dgm:prSet/>
      <dgm:spPr/>
      <dgm:t>
        <a:bodyPr/>
        <a:lstStyle/>
        <a:p>
          <a:endParaRPr lang="en-US"/>
        </a:p>
      </dgm:t>
    </dgm:pt>
    <dgm:pt modelId="{3D133590-953E-49D1-ADF7-D6F0418A5C61}">
      <dgm:prSet phldrT="[Text]"/>
      <dgm:spPr/>
      <dgm:t>
        <a:bodyPr/>
        <a:lstStyle/>
        <a:p>
          <a:r>
            <a:rPr lang="en-US" dirty="0"/>
            <a:t>Draw boxes around faces</a:t>
          </a:r>
        </a:p>
      </dgm:t>
    </dgm:pt>
    <dgm:pt modelId="{BB6A7F53-5E45-4B7B-8AC5-58685F7B0E01}" type="parTrans" cxnId="{3927FC89-5B41-4880-9B56-8B9A6651E589}">
      <dgm:prSet/>
      <dgm:spPr/>
      <dgm:t>
        <a:bodyPr/>
        <a:lstStyle/>
        <a:p>
          <a:endParaRPr lang="en-US"/>
        </a:p>
      </dgm:t>
    </dgm:pt>
    <dgm:pt modelId="{16A9C0B7-C376-4AF6-A455-A7DB53D00718}" type="sibTrans" cxnId="{3927FC89-5B41-4880-9B56-8B9A6651E589}">
      <dgm:prSet/>
      <dgm:spPr/>
      <dgm:t>
        <a:bodyPr/>
        <a:lstStyle/>
        <a:p>
          <a:endParaRPr lang="en-US"/>
        </a:p>
      </dgm:t>
    </dgm:pt>
    <dgm:pt modelId="{114BFBC3-BE50-452B-BDED-8810089874B9}">
      <dgm:prSet phldrT="[Text]"/>
      <dgm:spPr/>
      <dgm:t>
        <a:bodyPr/>
        <a:lstStyle/>
        <a:p>
          <a:r>
            <a:rPr lang="en-US" dirty="0"/>
            <a:t>Take a frame from the video stream</a:t>
          </a:r>
        </a:p>
      </dgm:t>
    </dgm:pt>
    <dgm:pt modelId="{8CE6DF06-4D16-4BE9-AA14-EA0A90BCC745}" type="parTrans" cxnId="{74F166E1-97B2-473F-870E-9AF022B161E7}">
      <dgm:prSet/>
      <dgm:spPr/>
      <dgm:t>
        <a:bodyPr/>
        <a:lstStyle/>
        <a:p>
          <a:endParaRPr lang="en-US"/>
        </a:p>
      </dgm:t>
    </dgm:pt>
    <dgm:pt modelId="{57F4A9E7-1B98-441C-A3E7-2E80A4B6D494}" type="sibTrans" cxnId="{74F166E1-97B2-473F-870E-9AF022B161E7}">
      <dgm:prSet/>
      <dgm:spPr/>
      <dgm:t>
        <a:bodyPr/>
        <a:lstStyle/>
        <a:p>
          <a:endParaRPr lang="en-US"/>
        </a:p>
      </dgm:t>
    </dgm:pt>
    <dgm:pt modelId="{D86C9574-E5EA-4AD8-8128-EEED2851C3F3}" type="pres">
      <dgm:prSet presAssocID="{C96E941D-E320-4E5D-A56E-6DD8CC689C95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4B176BAC-1FA5-4203-AC6C-45B4A3F682D3}" type="pres">
      <dgm:prSet presAssocID="{C96E941D-E320-4E5D-A56E-6DD8CC689C95}" presName="cycle" presStyleCnt="0"/>
      <dgm:spPr/>
    </dgm:pt>
    <dgm:pt modelId="{DFD03CCB-2DD2-4BB1-898F-1D8C3C16F7C8}" type="pres">
      <dgm:prSet presAssocID="{114BFBC3-BE50-452B-BDED-8810089874B9}" presName="nodeFirs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AA4AD750-6A4E-4F94-91D0-134EC3C76513}" type="pres">
      <dgm:prSet presAssocID="{57F4A9E7-1B98-441C-A3E7-2E80A4B6D494}" presName="sibTransFirstNode" presStyleLbl="bgShp" presStyleIdx="0" presStyleCnt="1"/>
      <dgm:spPr/>
      <dgm:t>
        <a:bodyPr/>
        <a:lstStyle/>
        <a:p>
          <a:endParaRPr lang="it-IT"/>
        </a:p>
      </dgm:t>
    </dgm:pt>
    <dgm:pt modelId="{92835F93-3FCD-4D46-A476-80BABB4521AD}" type="pres">
      <dgm:prSet presAssocID="{F1F150A4-8048-4559-B3F4-D0D1073B60DC}" presName="nodeFollowingNodes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BBB962A5-E2F3-47A4-B82D-905C846B0445}" type="pres">
      <dgm:prSet presAssocID="{29EECB7B-3244-492D-88CC-142960B95AE7}" presName="nodeFollowingNodes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2B66FE96-B267-4C78-B924-0BF48E98ABF3}" type="pres">
      <dgm:prSet presAssocID="{3D133590-953E-49D1-ADF7-D6F0418A5C61}" presName="nodeFollowingNodes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3927FC89-5B41-4880-9B56-8B9A6651E589}" srcId="{C96E941D-E320-4E5D-A56E-6DD8CC689C95}" destId="{3D133590-953E-49D1-ADF7-D6F0418A5C61}" srcOrd="3" destOrd="0" parTransId="{BB6A7F53-5E45-4B7B-8AC5-58685F7B0E01}" sibTransId="{16A9C0B7-C376-4AF6-A455-A7DB53D00718}"/>
    <dgm:cxn modelId="{C4ADD2FA-964F-4BC4-84BA-C468164093C5}" type="presOf" srcId="{C96E941D-E320-4E5D-A56E-6DD8CC689C95}" destId="{D86C9574-E5EA-4AD8-8128-EEED2851C3F3}" srcOrd="0" destOrd="0" presId="urn:microsoft.com/office/officeart/2005/8/layout/cycle3"/>
    <dgm:cxn modelId="{E2AC02EC-C3AB-48CE-95BD-8281ACC395FA}" type="presOf" srcId="{114BFBC3-BE50-452B-BDED-8810089874B9}" destId="{DFD03CCB-2DD2-4BB1-898F-1D8C3C16F7C8}" srcOrd="0" destOrd="0" presId="urn:microsoft.com/office/officeart/2005/8/layout/cycle3"/>
    <dgm:cxn modelId="{93C2743E-5886-43D3-869F-26962098A12B}" type="presOf" srcId="{F1F150A4-8048-4559-B3F4-D0D1073B60DC}" destId="{92835F93-3FCD-4D46-A476-80BABB4521AD}" srcOrd="0" destOrd="0" presId="urn:microsoft.com/office/officeart/2005/8/layout/cycle3"/>
    <dgm:cxn modelId="{AEDB9A4D-C575-478B-904A-0A0DCCD56D5A}" srcId="{C96E941D-E320-4E5D-A56E-6DD8CC689C95}" destId="{F1F150A4-8048-4559-B3F4-D0D1073B60DC}" srcOrd="1" destOrd="0" parTransId="{C6F21D3E-B1EA-4457-8D23-AA02D467B13E}" sibTransId="{950AD89B-3BF6-4565-AEA8-357DF2B3E27C}"/>
    <dgm:cxn modelId="{AA2F6C93-6F05-4560-B644-36348AFF406C}" type="presOf" srcId="{57F4A9E7-1B98-441C-A3E7-2E80A4B6D494}" destId="{AA4AD750-6A4E-4F94-91D0-134EC3C76513}" srcOrd="0" destOrd="0" presId="urn:microsoft.com/office/officeart/2005/8/layout/cycle3"/>
    <dgm:cxn modelId="{74F166E1-97B2-473F-870E-9AF022B161E7}" srcId="{C96E941D-E320-4E5D-A56E-6DD8CC689C95}" destId="{114BFBC3-BE50-452B-BDED-8810089874B9}" srcOrd="0" destOrd="0" parTransId="{8CE6DF06-4D16-4BE9-AA14-EA0A90BCC745}" sibTransId="{57F4A9E7-1B98-441C-A3E7-2E80A4B6D494}"/>
    <dgm:cxn modelId="{1E336DBD-C02D-4B35-B7A8-CA59D4DB8544}" srcId="{C96E941D-E320-4E5D-A56E-6DD8CC689C95}" destId="{29EECB7B-3244-492D-88CC-142960B95AE7}" srcOrd="2" destOrd="0" parTransId="{890D227B-EB48-4434-82C8-3465EB64FEAD}" sibTransId="{5A344CFA-A4C7-4B51-B5E4-38E4B1C089C7}"/>
    <dgm:cxn modelId="{2C7C8984-3D8C-4C9C-97FD-BF8651750FAF}" type="presOf" srcId="{3D133590-953E-49D1-ADF7-D6F0418A5C61}" destId="{2B66FE96-B267-4C78-B924-0BF48E98ABF3}" srcOrd="0" destOrd="0" presId="urn:microsoft.com/office/officeart/2005/8/layout/cycle3"/>
    <dgm:cxn modelId="{85BBA90B-B17E-4079-AE9C-296F646610DB}" type="presOf" srcId="{29EECB7B-3244-492D-88CC-142960B95AE7}" destId="{BBB962A5-E2F3-47A4-B82D-905C846B0445}" srcOrd="0" destOrd="0" presId="urn:microsoft.com/office/officeart/2005/8/layout/cycle3"/>
    <dgm:cxn modelId="{3467F233-7D28-4A2A-9AB0-A475A5857E8A}" type="presParOf" srcId="{D86C9574-E5EA-4AD8-8128-EEED2851C3F3}" destId="{4B176BAC-1FA5-4203-AC6C-45B4A3F682D3}" srcOrd="0" destOrd="0" presId="urn:microsoft.com/office/officeart/2005/8/layout/cycle3"/>
    <dgm:cxn modelId="{03CDB93A-BDED-4182-8AEE-FEBC96D9C3CA}" type="presParOf" srcId="{4B176BAC-1FA5-4203-AC6C-45B4A3F682D3}" destId="{DFD03CCB-2DD2-4BB1-898F-1D8C3C16F7C8}" srcOrd="0" destOrd="0" presId="urn:microsoft.com/office/officeart/2005/8/layout/cycle3"/>
    <dgm:cxn modelId="{0F5B77CB-5445-47E0-AD45-D9132D65DEB3}" type="presParOf" srcId="{4B176BAC-1FA5-4203-AC6C-45B4A3F682D3}" destId="{AA4AD750-6A4E-4F94-91D0-134EC3C76513}" srcOrd="1" destOrd="0" presId="urn:microsoft.com/office/officeart/2005/8/layout/cycle3"/>
    <dgm:cxn modelId="{1C3459DC-FE8D-4200-A61F-0C5D1982D8F5}" type="presParOf" srcId="{4B176BAC-1FA5-4203-AC6C-45B4A3F682D3}" destId="{92835F93-3FCD-4D46-A476-80BABB4521AD}" srcOrd="2" destOrd="0" presId="urn:microsoft.com/office/officeart/2005/8/layout/cycle3"/>
    <dgm:cxn modelId="{88D66AC7-E3C1-4258-B554-86F094478AC9}" type="presParOf" srcId="{4B176BAC-1FA5-4203-AC6C-45B4A3F682D3}" destId="{BBB962A5-E2F3-47A4-B82D-905C846B0445}" srcOrd="3" destOrd="0" presId="urn:microsoft.com/office/officeart/2005/8/layout/cycle3"/>
    <dgm:cxn modelId="{B2F793F2-E565-484E-AA8C-5D1CE01F9E64}" type="presParOf" srcId="{4B176BAC-1FA5-4203-AC6C-45B4A3F682D3}" destId="{2B66FE96-B267-4C78-B924-0BF48E98ABF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6E941D-E320-4E5D-A56E-6DD8CC689C95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1F150A4-8048-4559-B3F4-D0D1073B60DC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2) Detect faces</a:t>
          </a:r>
        </a:p>
      </dgm:t>
    </dgm:pt>
    <dgm:pt modelId="{C6F21D3E-B1EA-4457-8D23-AA02D467B13E}" type="parTrans" cxnId="{AEDB9A4D-C575-478B-904A-0A0DCCD56D5A}">
      <dgm:prSet/>
      <dgm:spPr/>
      <dgm:t>
        <a:bodyPr/>
        <a:lstStyle/>
        <a:p>
          <a:endParaRPr lang="en-US"/>
        </a:p>
      </dgm:t>
    </dgm:pt>
    <dgm:pt modelId="{950AD89B-3BF6-4565-AEA8-357DF2B3E27C}" type="sibTrans" cxnId="{AEDB9A4D-C575-478B-904A-0A0DCCD56D5A}">
      <dgm:prSet/>
      <dgm:spPr/>
      <dgm:t>
        <a:bodyPr/>
        <a:lstStyle/>
        <a:p>
          <a:endParaRPr lang="en-US"/>
        </a:p>
      </dgm:t>
    </dgm:pt>
    <dgm:pt modelId="{3D133590-953E-49D1-ADF7-D6F0418A5C61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4) Draw boxes around faces</a:t>
          </a:r>
        </a:p>
      </dgm:t>
    </dgm:pt>
    <dgm:pt modelId="{BB6A7F53-5E45-4B7B-8AC5-58685F7B0E01}" type="parTrans" cxnId="{3927FC89-5B41-4880-9B56-8B9A6651E589}">
      <dgm:prSet/>
      <dgm:spPr/>
      <dgm:t>
        <a:bodyPr/>
        <a:lstStyle/>
        <a:p>
          <a:endParaRPr lang="en-US"/>
        </a:p>
      </dgm:t>
    </dgm:pt>
    <dgm:pt modelId="{16A9C0B7-C376-4AF6-A455-A7DB53D00718}" type="sibTrans" cxnId="{3927FC89-5B41-4880-9B56-8B9A6651E589}">
      <dgm:prSet/>
      <dgm:spPr/>
      <dgm:t>
        <a:bodyPr/>
        <a:lstStyle/>
        <a:p>
          <a:endParaRPr lang="en-US"/>
        </a:p>
      </dgm:t>
    </dgm:pt>
    <dgm:pt modelId="{114BFBC3-BE50-452B-BDED-8810089874B9}">
      <dgm:prSet phldrT="[Text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1) Take a frame from the video stream</a:t>
          </a:r>
        </a:p>
      </dgm:t>
    </dgm:pt>
    <dgm:pt modelId="{8CE6DF06-4D16-4BE9-AA14-EA0A90BCC745}" type="parTrans" cxnId="{74F166E1-97B2-473F-870E-9AF022B161E7}">
      <dgm:prSet/>
      <dgm:spPr/>
      <dgm:t>
        <a:bodyPr/>
        <a:lstStyle/>
        <a:p>
          <a:endParaRPr lang="en-US"/>
        </a:p>
      </dgm:t>
    </dgm:pt>
    <dgm:pt modelId="{57F4A9E7-1B98-441C-A3E7-2E80A4B6D494}" type="sibTrans" cxnId="{74F166E1-97B2-473F-870E-9AF022B161E7}">
      <dgm:prSet/>
      <dgm:spPr>
        <a:solidFill>
          <a:schemeClr val="accent1">
            <a:lumMod val="25000"/>
          </a:schemeClr>
        </a:solidFill>
      </dgm:spPr>
      <dgm:t>
        <a:bodyPr/>
        <a:lstStyle/>
        <a:p>
          <a:endParaRPr lang="en-US"/>
        </a:p>
      </dgm:t>
    </dgm:pt>
    <dgm:pt modelId="{29EECB7B-3244-492D-88CC-142960B95AE7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3) Detect masks</a:t>
          </a:r>
        </a:p>
      </dgm:t>
    </dgm:pt>
    <dgm:pt modelId="{5A344CFA-A4C7-4B51-B5E4-38E4B1C089C7}" type="sibTrans" cxnId="{1E336DBD-C02D-4B35-B7A8-CA59D4DB8544}">
      <dgm:prSet/>
      <dgm:spPr/>
      <dgm:t>
        <a:bodyPr/>
        <a:lstStyle/>
        <a:p>
          <a:endParaRPr lang="en-US"/>
        </a:p>
      </dgm:t>
    </dgm:pt>
    <dgm:pt modelId="{890D227B-EB48-4434-82C8-3465EB64FEAD}" type="parTrans" cxnId="{1E336DBD-C02D-4B35-B7A8-CA59D4DB8544}">
      <dgm:prSet/>
      <dgm:spPr/>
      <dgm:t>
        <a:bodyPr/>
        <a:lstStyle/>
        <a:p>
          <a:endParaRPr lang="en-US"/>
        </a:p>
      </dgm:t>
    </dgm:pt>
    <dgm:pt modelId="{D86C9574-E5EA-4AD8-8128-EEED2851C3F3}" type="pres">
      <dgm:prSet presAssocID="{C96E941D-E320-4E5D-A56E-6DD8CC689C95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4B176BAC-1FA5-4203-AC6C-45B4A3F682D3}" type="pres">
      <dgm:prSet presAssocID="{C96E941D-E320-4E5D-A56E-6DD8CC689C95}" presName="cycle" presStyleCnt="0"/>
      <dgm:spPr/>
    </dgm:pt>
    <dgm:pt modelId="{DFD03CCB-2DD2-4BB1-898F-1D8C3C16F7C8}" type="pres">
      <dgm:prSet presAssocID="{114BFBC3-BE50-452B-BDED-8810089874B9}" presName="nodeFirs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AA4AD750-6A4E-4F94-91D0-134EC3C76513}" type="pres">
      <dgm:prSet presAssocID="{57F4A9E7-1B98-441C-A3E7-2E80A4B6D494}" presName="sibTransFirstNode" presStyleLbl="bgShp" presStyleIdx="0" presStyleCnt="1"/>
      <dgm:spPr/>
      <dgm:t>
        <a:bodyPr/>
        <a:lstStyle/>
        <a:p>
          <a:endParaRPr lang="it-IT"/>
        </a:p>
      </dgm:t>
    </dgm:pt>
    <dgm:pt modelId="{92835F93-3FCD-4D46-A476-80BABB4521AD}" type="pres">
      <dgm:prSet presAssocID="{F1F150A4-8048-4559-B3F4-D0D1073B60DC}" presName="nodeFollowingNodes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BBB962A5-E2F3-47A4-B82D-905C846B0445}" type="pres">
      <dgm:prSet presAssocID="{29EECB7B-3244-492D-88CC-142960B95AE7}" presName="nodeFollowingNodes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2B66FE96-B267-4C78-B924-0BF48E98ABF3}" type="pres">
      <dgm:prSet presAssocID="{3D133590-953E-49D1-ADF7-D6F0418A5C61}" presName="nodeFollowingNodes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3927FC89-5B41-4880-9B56-8B9A6651E589}" srcId="{C96E941D-E320-4E5D-A56E-6DD8CC689C95}" destId="{3D133590-953E-49D1-ADF7-D6F0418A5C61}" srcOrd="3" destOrd="0" parTransId="{BB6A7F53-5E45-4B7B-8AC5-58685F7B0E01}" sibTransId="{16A9C0B7-C376-4AF6-A455-A7DB53D00718}"/>
    <dgm:cxn modelId="{C4ADD2FA-964F-4BC4-84BA-C468164093C5}" type="presOf" srcId="{C96E941D-E320-4E5D-A56E-6DD8CC689C95}" destId="{D86C9574-E5EA-4AD8-8128-EEED2851C3F3}" srcOrd="0" destOrd="0" presId="urn:microsoft.com/office/officeart/2005/8/layout/cycle3"/>
    <dgm:cxn modelId="{E2AC02EC-C3AB-48CE-95BD-8281ACC395FA}" type="presOf" srcId="{114BFBC3-BE50-452B-BDED-8810089874B9}" destId="{DFD03CCB-2DD2-4BB1-898F-1D8C3C16F7C8}" srcOrd="0" destOrd="0" presId="urn:microsoft.com/office/officeart/2005/8/layout/cycle3"/>
    <dgm:cxn modelId="{93C2743E-5886-43D3-869F-26962098A12B}" type="presOf" srcId="{F1F150A4-8048-4559-B3F4-D0D1073B60DC}" destId="{92835F93-3FCD-4D46-A476-80BABB4521AD}" srcOrd="0" destOrd="0" presId="urn:microsoft.com/office/officeart/2005/8/layout/cycle3"/>
    <dgm:cxn modelId="{AEDB9A4D-C575-478B-904A-0A0DCCD56D5A}" srcId="{C96E941D-E320-4E5D-A56E-6DD8CC689C95}" destId="{F1F150A4-8048-4559-B3F4-D0D1073B60DC}" srcOrd="1" destOrd="0" parTransId="{C6F21D3E-B1EA-4457-8D23-AA02D467B13E}" sibTransId="{950AD89B-3BF6-4565-AEA8-357DF2B3E27C}"/>
    <dgm:cxn modelId="{AA2F6C93-6F05-4560-B644-36348AFF406C}" type="presOf" srcId="{57F4A9E7-1B98-441C-A3E7-2E80A4B6D494}" destId="{AA4AD750-6A4E-4F94-91D0-134EC3C76513}" srcOrd="0" destOrd="0" presId="urn:microsoft.com/office/officeart/2005/8/layout/cycle3"/>
    <dgm:cxn modelId="{74F166E1-97B2-473F-870E-9AF022B161E7}" srcId="{C96E941D-E320-4E5D-A56E-6DD8CC689C95}" destId="{114BFBC3-BE50-452B-BDED-8810089874B9}" srcOrd="0" destOrd="0" parTransId="{8CE6DF06-4D16-4BE9-AA14-EA0A90BCC745}" sibTransId="{57F4A9E7-1B98-441C-A3E7-2E80A4B6D494}"/>
    <dgm:cxn modelId="{1E336DBD-C02D-4B35-B7A8-CA59D4DB8544}" srcId="{C96E941D-E320-4E5D-A56E-6DD8CC689C95}" destId="{29EECB7B-3244-492D-88CC-142960B95AE7}" srcOrd="2" destOrd="0" parTransId="{890D227B-EB48-4434-82C8-3465EB64FEAD}" sibTransId="{5A344CFA-A4C7-4B51-B5E4-38E4B1C089C7}"/>
    <dgm:cxn modelId="{2C7C8984-3D8C-4C9C-97FD-BF8651750FAF}" type="presOf" srcId="{3D133590-953E-49D1-ADF7-D6F0418A5C61}" destId="{2B66FE96-B267-4C78-B924-0BF48E98ABF3}" srcOrd="0" destOrd="0" presId="urn:microsoft.com/office/officeart/2005/8/layout/cycle3"/>
    <dgm:cxn modelId="{85BBA90B-B17E-4079-AE9C-296F646610DB}" type="presOf" srcId="{29EECB7B-3244-492D-88CC-142960B95AE7}" destId="{BBB962A5-E2F3-47A4-B82D-905C846B0445}" srcOrd="0" destOrd="0" presId="urn:microsoft.com/office/officeart/2005/8/layout/cycle3"/>
    <dgm:cxn modelId="{3467F233-7D28-4A2A-9AB0-A475A5857E8A}" type="presParOf" srcId="{D86C9574-E5EA-4AD8-8128-EEED2851C3F3}" destId="{4B176BAC-1FA5-4203-AC6C-45B4A3F682D3}" srcOrd="0" destOrd="0" presId="urn:microsoft.com/office/officeart/2005/8/layout/cycle3"/>
    <dgm:cxn modelId="{03CDB93A-BDED-4182-8AEE-FEBC96D9C3CA}" type="presParOf" srcId="{4B176BAC-1FA5-4203-AC6C-45B4A3F682D3}" destId="{DFD03CCB-2DD2-4BB1-898F-1D8C3C16F7C8}" srcOrd="0" destOrd="0" presId="urn:microsoft.com/office/officeart/2005/8/layout/cycle3"/>
    <dgm:cxn modelId="{0F5B77CB-5445-47E0-AD45-D9132D65DEB3}" type="presParOf" srcId="{4B176BAC-1FA5-4203-AC6C-45B4A3F682D3}" destId="{AA4AD750-6A4E-4F94-91D0-134EC3C76513}" srcOrd="1" destOrd="0" presId="urn:microsoft.com/office/officeart/2005/8/layout/cycle3"/>
    <dgm:cxn modelId="{1C3459DC-FE8D-4200-A61F-0C5D1982D8F5}" type="presParOf" srcId="{4B176BAC-1FA5-4203-AC6C-45B4A3F682D3}" destId="{92835F93-3FCD-4D46-A476-80BABB4521AD}" srcOrd="2" destOrd="0" presId="urn:microsoft.com/office/officeart/2005/8/layout/cycle3"/>
    <dgm:cxn modelId="{88D66AC7-E3C1-4258-B554-86F094478AC9}" type="presParOf" srcId="{4B176BAC-1FA5-4203-AC6C-45B4A3F682D3}" destId="{BBB962A5-E2F3-47A4-B82D-905C846B0445}" srcOrd="3" destOrd="0" presId="urn:microsoft.com/office/officeart/2005/8/layout/cycle3"/>
    <dgm:cxn modelId="{B2F793F2-E565-484E-AA8C-5D1CE01F9E64}" type="presParOf" srcId="{4B176BAC-1FA5-4203-AC6C-45B4A3F682D3}" destId="{2B66FE96-B267-4C78-B924-0BF48E98ABF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96E941D-E320-4E5D-A56E-6DD8CC689C95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1F150A4-8048-4559-B3F4-D0D1073B60DC}">
      <dgm:prSet phldrT="[Text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2) Detect faces</a:t>
          </a:r>
        </a:p>
      </dgm:t>
    </dgm:pt>
    <dgm:pt modelId="{C6F21D3E-B1EA-4457-8D23-AA02D467B13E}" type="parTrans" cxnId="{AEDB9A4D-C575-478B-904A-0A0DCCD56D5A}">
      <dgm:prSet/>
      <dgm:spPr/>
      <dgm:t>
        <a:bodyPr/>
        <a:lstStyle/>
        <a:p>
          <a:endParaRPr lang="en-US"/>
        </a:p>
      </dgm:t>
    </dgm:pt>
    <dgm:pt modelId="{950AD89B-3BF6-4565-AEA8-357DF2B3E27C}" type="sibTrans" cxnId="{AEDB9A4D-C575-478B-904A-0A0DCCD56D5A}">
      <dgm:prSet/>
      <dgm:spPr/>
      <dgm:t>
        <a:bodyPr/>
        <a:lstStyle/>
        <a:p>
          <a:endParaRPr lang="en-US"/>
        </a:p>
      </dgm:t>
    </dgm:pt>
    <dgm:pt modelId="{3D133590-953E-49D1-ADF7-D6F0418A5C61}">
      <dgm:prSet phldrT="[Text]"/>
      <dgm:spPr/>
      <dgm:t>
        <a:bodyPr/>
        <a:lstStyle/>
        <a:p>
          <a:r>
            <a:rPr lang="en-US" dirty="0"/>
            <a:t>4) Draw boxes around faces</a:t>
          </a:r>
        </a:p>
      </dgm:t>
    </dgm:pt>
    <dgm:pt modelId="{BB6A7F53-5E45-4B7B-8AC5-58685F7B0E01}" type="parTrans" cxnId="{3927FC89-5B41-4880-9B56-8B9A6651E589}">
      <dgm:prSet/>
      <dgm:spPr/>
      <dgm:t>
        <a:bodyPr/>
        <a:lstStyle/>
        <a:p>
          <a:endParaRPr lang="en-US"/>
        </a:p>
      </dgm:t>
    </dgm:pt>
    <dgm:pt modelId="{16A9C0B7-C376-4AF6-A455-A7DB53D00718}" type="sibTrans" cxnId="{3927FC89-5B41-4880-9B56-8B9A6651E589}">
      <dgm:prSet/>
      <dgm:spPr/>
      <dgm:t>
        <a:bodyPr/>
        <a:lstStyle/>
        <a:p>
          <a:endParaRPr lang="en-US"/>
        </a:p>
      </dgm:t>
    </dgm:pt>
    <dgm:pt modelId="{114BFBC3-BE50-452B-BDED-8810089874B9}">
      <dgm:prSet phldrT="[Text]"/>
      <dgm:spPr/>
      <dgm:t>
        <a:bodyPr/>
        <a:lstStyle/>
        <a:p>
          <a:r>
            <a:rPr lang="en-US" dirty="0"/>
            <a:t>1) Take a frame from the video stream</a:t>
          </a:r>
        </a:p>
      </dgm:t>
    </dgm:pt>
    <dgm:pt modelId="{8CE6DF06-4D16-4BE9-AA14-EA0A90BCC745}" type="parTrans" cxnId="{74F166E1-97B2-473F-870E-9AF022B161E7}">
      <dgm:prSet/>
      <dgm:spPr/>
      <dgm:t>
        <a:bodyPr/>
        <a:lstStyle/>
        <a:p>
          <a:endParaRPr lang="en-US"/>
        </a:p>
      </dgm:t>
    </dgm:pt>
    <dgm:pt modelId="{57F4A9E7-1B98-441C-A3E7-2E80A4B6D494}" type="sibTrans" cxnId="{74F166E1-97B2-473F-870E-9AF022B161E7}">
      <dgm:prSet/>
      <dgm:spPr/>
      <dgm:t>
        <a:bodyPr/>
        <a:lstStyle/>
        <a:p>
          <a:endParaRPr lang="en-US"/>
        </a:p>
      </dgm:t>
    </dgm:pt>
    <dgm:pt modelId="{29EECB7B-3244-492D-88CC-142960B95AE7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3) Detect masks</a:t>
          </a:r>
        </a:p>
      </dgm:t>
    </dgm:pt>
    <dgm:pt modelId="{5A344CFA-A4C7-4B51-B5E4-38E4B1C089C7}" type="sibTrans" cxnId="{1E336DBD-C02D-4B35-B7A8-CA59D4DB8544}">
      <dgm:prSet/>
      <dgm:spPr/>
      <dgm:t>
        <a:bodyPr/>
        <a:lstStyle/>
        <a:p>
          <a:endParaRPr lang="en-US"/>
        </a:p>
      </dgm:t>
    </dgm:pt>
    <dgm:pt modelId="{890D227B-EB48-4434-82C8-3465EB64FEAD}" type="parTrans" cxnId="{1E336DBD-C02D-4B35-B7A8-CA59D4DB8544}">
      <dgm:prSet/>
      <dgm:spPr/>
      <dgm:t>
        <a:bodyPr/>
        <a:lstStyle/>
        <a:p>
          <a:endParaRPr lang="en-US"/>
        </a:p>
      </dgm:t>
    </dgm:pt>
    <dgm:pt modelId="{D86C9574-E5EA-4AD8-8128-EEED2851C3F3}" type="pres">
      <dgm:prSet presAssocID="{C96E941D-E320-4E5D-A56E-6DD8CC689C95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4B176BAC-1FA5-4203-AC6C-45B4A3F682D3}" type="pres">
      <dgm:prSet presAssocID="{C96E941D-E320-4E5D-A56E-6DD8CC689C95}" presName="cycle" presStyleCnt="0"/>
      <dgm:spPr/>
    </dgm:pt>
    <dgm:pt modelId="{DFD03CCB-2DD2-4BB1-898F-1D8C3C16F7C8}" type="pres">
      <dgm:prSet presAssocID="{114BFBC3-BE50-452B-BDED-8810089874B9}" presName="nodeFirs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AA4AD750-6A4E-4F94-91D0-134EC3C76513}" type="pres">
      <dgm:prSet presAssocID="{57F4A9E7-1B98-441C-A3E7-2E80A4B6D494}" presName="sibTransFirstNode" presStyleLbl="bgShp" presStyleIdx="0" presStyleCnt="1"/>
      <dgm:spPr/>
      <dgm:t>
        <a:bodyPr/>
        <a:lstStyle/>
        <a:p>
          <a:endParaRPr lang="it-IT"/>
        </a:p>
      </dgm:t>
    </dgm:pt>
    <dgm:pt modelId="{92835F93-3FCD-4D46-A476-80BABB4521AD}" type="pres">
      <dgm:prSet presAssocID="{F1F150A4-8048-4559-B3F4-D0D1073B60DC}" presName="nodeFollowingNodes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BBB962A5-E2F3-47A4-B82D-905C846B0445}" type="pres">
      <dgm:prSet presAssocID="{29EECB7B-3244-492D-88CC-142960B95AE7}" presName="nodeFollowingNodes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2B66FE96-B267-4C78-B924-0BF48E98ABF3}" type="pres">
      <dgm:prSet presAssocID="{3D133590-953E-49D1-ADF7-D6F0418A5C61}" presName="nodeFollowingNodes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3927FC89-5B41-4880-9B56-8B9A6651E589}" srcId="{C96E941D-E320-4E5D-A56E-6DD8CC689C95}" destId="{3D133590-953E-49D1-ADF7-D6F0418A5C61}" srcOrd="3" destOrd="0" parTransId="{BB6A7F53-5E45-4B7B-8AC5-58685F7B0E01}" sibTransId="{16A9C0B7-C376-4AF6-A455-A7DB53D00718}"/>
    <dgm:cxn modelId="{C4ADD2FA-964F-4BC4-84BA-C468164093C5}" type="presOf" srcId="{C96E941D-E320-4E5D-A56E-6DD8CC689C95}" destId="{D86C9574-E5EA-4AD8-8128-EEED2851C3F3}" srcOrd="0" destOrd="0" presId="urn:microsoft.com/office/officeart/2005/8/layout/cycle3"/>
    <dgm:cxn modelId="{E2AC02EC-C3AB-48CE-95BD-8281ACC395FA}" type="presOf" srcId="{114BFBC3-BE50-452B-BDED-8810089874B9}" destId="{DFD03CCB-2DD2-4BB1-898F-1D8C3C16F7C8}" srcOrd="0" destOrd="0" presId="urn:microsoft.com/office/officeart/2005/8/layout/cycle3"/>
    <dgm:cxn modelId="{93C2743E-5886-43D3-869F-26962098A12B}" type="presOf" srcId="{F1F150A4-8048-4559-B3F4-D0D1073B60DC}" destId="{92835F93-3FCD-4D46-A476-80BABB4521AD}" srcOrd="0" destOrd="0" presId="urn:microsoft.com/office/officeart/2005/8/layout/cycle3"/>
    <dgm:cxn modelId="{AEDB9A4D-C575-478B-904A-0A0DCCD56D5A}" srcId="{C96E941D-E320-4E5D-A56E-6DD8CC689C95}" destId="{F1F150A4-8048-4559-B3F4-D0D1073B60DC}" srcOrd="1" destOrd="0" parTransId="{C6F21D3E-B1EA-4457-8D23-AA02D467B13E}" sibTransId="{950AD89B-3BF6-4565-AEA8-357DF2B3E27C}"/>
    <dgm:cxn modelId="{AA2F6C93-6F05-4560-B644-36348AFF406C}" type="presOf" srcId="{57F4A9E7-1B98-441C-A3E7-2E80A4B6D494}" destId="{AA4AD750-6A4E-4F94-91D0-134EC3C76513}" srcOrd="0" destOrd="0" presId="urn:microsoft.com/office/officeart/2005/8/layout/cycle3"/>
    <dgm:cxn modelId="{74F166E1-97B2-473F-870E-9AF022B161E7}" srcId="{C96E941D-E320-4E5D-A56E-6DD8CC689C95}" destId="{114BFBC3-BE50-452B-BDED-8810089874B9}" srcOrd="0" destOrd="0" parTransId="{8CE6DF06-4D16-4BE9-AA14-EA0A90BCC745}" sibTransId="{57F4A9E7-1B98-441C-A3E7-2E80A4B6D494}"/>
    <dgm:cxn modelId="{1E336DBD-C02D-4B35-B7A8-CA59D4DB8544}" srcId="{C96E941D-E320-4E5D-A56E-6DD8CC689C95}" destId="{29EECB7B-3244-492D-88CC-142960B95AE7}" srcOrd="2" destOrd="0" parTransId="{890D227B-EB48-4434-82C8-3465EB64FEAD}" sibTransId="{5A344CFA-A4C7-4B51-B5E4-38E4B1C089C7}"/>
    <dgm:cxn modelId="{2C7C8984-3D8C-4C9C-97FD-BF8651750FAF}" type="presOf" srcId="{3D133590-953E-49D1-ADF7-D6F0418A5C61}" destId="{2B66FE96-B267-4C78-B924-0BF48E98ABF3}" srcOrd="0" destOrd="0" presId="urn:microsoft.com/office/officeart/2005/8/layout/cycle3"/>
    <dgm:cxn modelId="{85BBA90B-B17E-4079-AE9C-296F646610DB}" type="presOf" srcId="{29EECB7B-3244-492D-88CC-142960B95AE7}" destId="{BBB962A5-E2F3-47A4-B82D-905C846B0445}" srcOrd="0" destOrd="0" presId="urn:microsoft.com/office/officeart/2005/8/layout/cycle3"/>
    <dgm:cxn modelId="{3467F233-7D28-4A2A-9AB0-A475A5857E8A}" type="presParOf" srcId="{D86C9574-E5EA-4AD8-8128-EEED2851C3F3}" destId="{4B176BAC-1FA5-4203-AC6C-45B4A3F682D3}" srcOrd="0" destOrd="0" presId="urn:microsoft.com/office/officeart/2005/8/layout/cycle3"/>
    <dgm:cxn modelId="{03CDB93A-BDED-4182-8AEE-FEBC96D9C3CA}" type="presParOf" srcId="{4B176BAC-1FA5-4203-AC6C-45B4A3F682D3}" destId="{DFD03CCB-2DD2-4BB1-898F-1D8C3C16F7C8}" srcOrd="0" destOrd="0" presId="urn:microsoft.com/office/officeart/2005/8/layout/cycle3"/>
    <dgm:cxn modelId="{0F5B77CB-5445-47E0-AD45-D9132D65DEB3}" type="presParOf" srcId="{4B176BAC-1FA5-4203-AC6C-45B4A3F682D3}" destId="{AA4AD750-6A4E-4F94-91D0-134EC3C76513}" srcOrd="1" destOrd="0" presId="urn:microsoft.com/office/officeart/2005/8/layout/cycle3"/>
    <dgm:cxn modelId="{1C3459DC-FE8D-4200-A61F-0C5D1982D8F5}" type="presParOf" srcId="{4B176BAC-1FA5-4203-AC6C-45B4A3F682D3}" destId="{92835F93-3FCD-4D46-A476-80BABB4521AD}" srcOrd="2" destOrd="0" presId="urn:microsoft.com/office/officeart/2005/8/layout/cycle3"/>
    <dgm:cxn modelId="{88D66AC7-E3C1-4258-B554-86F094478AC9}" type="presParOf" srcId="{4B176BAC-1FA5-4203-AC6C-45B4A3F682D3}" destId="{BBB962A5-E2F3-47A4-B82D-905C846B0445}" srcOrd="3" destOrd="0" presId="urn:microsoft.com/office/officeart/2005/8/layout/cycle3"/>
    <dgm:cxn modelId="{B2F793F2-E565-484E-AA8C-5D1CE01F9E64}" type="presParOf" srcId="{4B176BAC-1FA5-4203-AC6C-45B4A3F682D3}" destId="{2B66FE96-B267-4C78-B924-0BF48E98ABF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96E941D-E320-4E5D-A56E-6DD8CC689C95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1F150A4-8048-4559-B3F4-D0D1073B60DC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2) Detect faces</a:t>
          </a:r>
        </a:p>
      </dgm:t>
    </dgm:pt>
    <dgm:pt modelId="{C6F21D3E-B1EA-4457-8D23-AA02D467B13E}" type="parTrans" cxnId="{AEDB9A4D-C575-478B-904A-0A0DCCD56D5A}">
      <dgm:prSet/>
      <dgm:spPr/>
      <dgm:t>
        <a:bodyPr/>
        <a:lstStyle/>
        <a:p>
          <a:endParaRPr lang="en-US"/>
        </a:p>
      </dgm:t>
    </dgm:pt>
    <dgm:pt modelId="{950AD89B-3BF6-4565-AEA8-357DF2B3E27C}" type="sibTrans" cxnId="{AEDB9A4D-C575-478B-904A-0A0DCCD56D5A}">
      <dgm:prSet/>
      <dgm:spPr/>
      <dgm:t>
        <a:bodyPr/>
        <a:lstStyle/>
        <a:p>
          <a:endParaRPr lang="en-US"/>
        </a:p>
      </dgm:t>
    </dgm:pt>
    <dgm:pt modelId="{3D133590-953E-49D1-ADF7-D6F0418A5C61}">
      <dgm:prSet phldrT="[Text]"/>
      <dgm:spPr/>
      <dgm:t>
        <a:bodyPr/>
        <a:lstStyle/>
        <a:p>
          <a:r>
            <a:rPr lang="en-US" dirty="0"/>
            <a:t>4) Draw boxes around faces</a:t>
          </a:r>
        </a:p>
      </dgm:t>
    </dgm:pt>
    <dgm:pt modelId="{BB6A7F53-5E45-4B7B-8AC5-58685F7B0E01}" type="parTrans" cxnId="{3927FC89-5B41-4880-9B56-8B9A6651E589}">
      <dgm:prSet/>
      <dgm:spPr/>
      <dgm:t>
        <a:bodyPr/>
        <a:lstStyle/>
        <a:p>
          <a:endParaRPr lang="en-US"/>
        </a:p>
      </dgm:t>
    </dgm:pt>
    <dgm:pt modelId="{16A9C0B7-C376-4AF6-A455-A7DB53D00718}" type="sibTrans" cxnId="{3927FC89-5B41-4880-9B56-8B9A6651E589}">
      <dgm:prSet/>
      <dgm:spPr/>
      <dgm:t>
        <a:bodyPr/>
        <a:lstStyle/>
        <a:p>
          <a:endParaRPr lang="en-US"/>
        </a:p>
      </dgm:t>
    </dgm:pt>
    <dgm:pt modelId="{114BFBC3-BE50-452B-BDED-8810089874B9}">
      <dgm:prSet phldrT="[Text]"/>
      <dgm:spPr/>
      <dgm:t>
        <a:bodyPr/>
        <a:lstStyle/>
        <a:p>
          <a:r>
            <a:rPr lang="en-US" dirty="0"/>
            <a:t>1) Take a frame from the video stream</a:t>
          </a:r>
        </a:p>
      </dgm:t>
    </dgm:pt>
    <dgm:pt modelId="{8CE6DF06-4D16-4BE9-AA14-EA0A90BCC745}" type="parTrans" cxnId="{74F166E1-97B2-473F-870E-9AF022B161E7}">
      <dgm:prSet/>
      <dgm:spPr/>
      <dgm:t>
        <a:bodyPr/>
        <a:lstStyle/>
        <a:p>
          <a:endParaRPr lang="en-US"/>
        </a:p>
      </dgm:t>
    </dgm:pt>
    <dgm:pt modelId="{57F4A9E7-1B98-441C-A3E7-2E80A4B6D494}" type="sibTrans" cxnId="{74F166E1-97B2-473F-870E-9AF022B161E7}">
      <dgm:prSet/>
      <dgm:spPr/>
      <dgm:t>
        <a:bodyPr/>
        <a:lstStyle/>
        <a:p>
          <a:endParaRPr lang="en-US"/>
        </a:p>
      </dgm:t>
    </dgm:pt>
    <dgm:pt modelId="{29EECB7B-3244-492D-88CC-142960B95AE7}">
      <dgm:prSet phldrT="[Text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/>
            <a:t>3) Detect masks</a:t>
          </a:r>
        </a:p>
      </dgm:t>
    </dgm:pt>
    <dgm:pt modelId="{5A344CFA-A4C7-4B51-B5E4-38E4B1C089C7}" type="sibTrans" cxnId="{1E336DBD-C02D-4B35-B7A8-CA59D4DB8544}">
      <dgm:prSet/>
      <dgm:spPr/>
      <dgm:t>
        <a:bodyPr/>
        <a:lstStyle/>
        <a:p>
          <a:endParaRPr lang="en-US"/>
        </a:p>
      </dgm:t>
    </dgm:pt>
    <dgm:pt modelId="{890D227B-EB48-4434-82C8-3465EB64FEAD}" type="parTrans" cxnId="{1E336DBD-C02D-4B35-B7A8-CA59D4DB8544}">
      <dgm:prSet/>
      <dgm:spPr/>
      <dgm:t>
        <a:bodyPr/>
        <a:lstStyle/>
        <a:p>
          <a:endParaRPr lang="en-US"/>
        </a:p>
      </dgm:t>
    </dgm:pt>
    <dgm:pt modelId="{D86C9574-E5EA-4AD8-8128-EEED2851C3F3}" type="pres">
      <dgm:prSet presAssocID="{C96E941D-E320-4E5D-A56E-6DD8CC689C95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4B176BAC-1FA5-4203-AC6C-45B4A3F682D3}" type="pres">
      <dgm:prSet presAssocID="{C96E941D-E320-4E5D-A56E-6DD8CC689C95}" presName="cycle" presStyleCnt="0"/>
      <dgm:spPr/>
    </dgm:pt>
    <dgm:pt modelId="{DFD03CCB-2DD2-4BB1-898F-1D8C3C16F7C8}" type="pres">
      <dgm:prSet presAssocID="{114BFBC3-BE50-452B-BDED-8810089874B9}" presName="nodeFirs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AA4AD750-6A4E-4F94-91D0-134EC3C76513}" type="pres">
      <dgm:prSet presAssocID="{57F4A9E7-1B98-441C-A3E7-2E80A4B6D494}" presName="sibTransFirstNode" presStyleLbl="bgShp" presStyleIdx="0" presStyleCnt="1"/>
      <dgm:spPr/>
      <dgm:t>
        <a:bodyPr/>
        <a:lstStyle/>
        <a:p>
          <a:endParaRPr lang="it-IT"/>
        </a:p>
      </dgm:t>
    </dgm:pt>
    <dgm:pt modelId="{92835F93-3FCD-4D46-A476-80BABB4521AD}" type="pres">
      <dgm:prSet presAssocID="{F1F150A4-8048-4559-B3F4-D0D1073B60DC}" presName="nodeFollowingNodes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BBB962A5-E2F3-47A4-B82D-905C846B0445}" type="pres">
      <dgm:prSet presAssocID="{29EECB7B-3244-492D-88CC-142960B95AE7}" presName="nodeFollowingNodes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2B66FE96-B267-4C78-B924-0BF48E98ABF3}" type="pres">
      <dgm:prSet presAssocID="{3D133590-953E-49D1-ADF7-D6F0418A5C61}" presName="nodeFollowingNodes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3927FC89-5B41-4880-9B56-8B9A6651E589}" srcId="{C96E941D-E320-4E5D-A56E-6DD8CC689C95}" destId="{3D133590-953E-49D1-ADF7-D6F0418A5C61}" srcOrd="3" destOrd="0" parTransId="{BB6A7F53-5E45-4B7B-8AC5-58685F7B0E01}" sibTransId="{16A9C0B7-C376-4AF6-A455-A7DB53D00718}"/>
    <dgm:cxn modelId="{C4ADD2FA-964F-4BC4-84BA-C468164093C5}" type="presOf" srcId="{C96E941D-E320-4E5D-A56E-6DD8CC689C95}" destId="{D86C9574-E5EA-4AD8-8128-EEED2851C3F3}" srcOrd="0" destOrd="0" presId="urn:microsoft.com/office/officeart/2005/8/layout/cycle3"/>
    <dgm:cxn modelId="{E2AC02EC-C3AB-48CE-95BD-8281ACC395FA}" type="presOf" srcId="{114BFBC3-BE50-452B-BDED-8810089874B9}" destId="{DFD03CCB-2DD2-4BB1-898F-1D8C3C16F7C8}" srcOrd="0" destOrd="0" presId="urn:microsoft.com/office/officeart/2005/8/layout/cycle3"/>
    <dgm:cxn modelId="{93C2743E-5886-43D3-869F-26962098A12B}" type="presOf" srcId="{F1F150A4-8048-4559-B3F4-D0D1073B60DC}" destId="{92835F93-3FCD-4D46-A476-80BABB4521AD}" srcOrd="0" destOrd="0" presId="urn:microsoft.com/office/officeart/2005/8/layout/cycle3"/>
    <dgm:cxn modelId="{AEDB9A4D-C575-478B-904A-0A0DCCD56D5A}" srcId="{C96E941D-E320-4E5D-A56E-6DD8CC689C95}" destId="{F1F150A4-8048-4559-B3F4-D0D1073B60DC}" srcOrd="1" destOrd="0" parTransId="{C6F21D3E-B1EA-4457-8D23-AA02D467B13E}" sibTransId="{950AD89B-3BF6-4565-AEA8-357DF2B3E27C}"/>
    <dgm:cxn modelId="{AA2F6C93-6F05-4560-B644-36348AFF406C}" type="presOf" srcId="{57F4A9E7-1B98-441C-A3E7-2E80A4B6D494}" destId="{AA4AD750-6A4E-4F94-91D0-134EC3C76513}" srcOrd="0" destOrd="0" presId="urn:microsoft.com/office/officeart/2005/8/layout/cycle3"/>
    <dgm:cxn modelId="{74F166E1-97B2-473F-870E-9AF022B161E7}" srcId="{C96E941D-E320-4E5D-A56E-6DD8CC689C95}" destId="{114BFBC3-BE50-452B-BDED-8810089874B9}" srcOrd="0" destOrd="0" parTransId="{8CE6DF06-4D16-4BE9-AA14-EA0A90BCC745}" sibTransId="{57F4A9E7-1B98-441C-A3E7-2E80A4B6D494}"/>
    <dgm:cxn modelId="{1E336DBD-C02D-4B35-B7A8-CA59D4DB8544}" srcId="{C96E941D-E320-4E5D-A56E-6DD8CC689C95}" destId="{29EECB7B-3244-492D-88CC-142960B95AE7}" srcOrd="2" destOrd="0" parTransId="{890D227B-EB48-4434-82C8-3465EB64FEAD}" sibTransId="{5A344CFA-A4C7-4B51-B5E4-38E4B1C089C7}"/>
    <dgm:cxn modelId="{2C7C8984-3D8C-4C9C-97FD-BF8651750FAF}" type="presOf" srcId="{3D133590-953E-49D1-ADF7-D6F0418A5C61}" destId="{2B66FE96-B267-4C78-B924-0BF48E98ABF3}" srcOrd="0" destOrd="0" presId="urn:microsoft.com/office/officeart/2005/8/layout/cycle3"/>
    <dgm:cxn modelId="{85BBA90B-B17E-4079-AE9C-296F646610DB}" type="presOf" srcId="{29EECB7B-3244-492D-88CC-142960B95AE7}" destId="{BBB962A5-E2F3-47A4-B82D-905C846B0445}" srcOrd="0" destOrd="0" presId="urn:microsoft.com/office/officeart/2005/8/layout/cycle3"/>
    <dgm:cxn modelId="{3467F233-7D28-4A2A-9AB0-A475A5857E8A}" type="presParOf" srcId="{D86C9574-E5EA-4AD8-8128-EEED2851C3F3}" destId="{4B176BAC-1FA5-4203-AC6C-45B4A3F682D3}" srcOrd="0" destOrd="0" presId="urn:microsoft.com/office/officeart/2005/8/layout/cycle3"/>
    <dgm:cxn modelId="{03CDB93A-BDED-4182-8AEE-FEBC96D9C3CA}" type="presParOf" srcId="{4B176BAC-1FA5-4203-AC6C-45B4A3F682D3}" destId="{DFD03CCB-2DD2-4BB1-898F-1D8C3C16F7C8}" srcOrd="0" destOrd="0" presId="urn:microsoft.com/office/officeart/2005/8/layout/cycle3"/>
    <dgm:cxn modelId="{0F5B77CB-5445-47E0-AD45-D9132D65DEB3}" type="presParOf" srcId="{4B176BAC-1FA5-4203-AC6C-45B4A3F682D3}" destId="{AA4AD750-6A4E-4F94-91D0-134EC3C76513}" srcOrd="1" destOrd="0" presId="urn:microsoft.com/office/officeart/2005/8/layout/cycle3"/>
    <dgm:cxn modelId="{1C3459DC-FE8D-4200-A61F-0C5D1982D8F5}" type="presParOf" srcId="{4B176BAC-1FA5-4203-AC6C-45B4A3F682D3}" destId="{92835F93-3FCD-4D46-A476-80BABB4521AD}" srcOrd="2" destOrd="0" presId="urn:microsoft.com/office/officeart/2005/8/layout/cycle3"/>
    <dgm:cxn modelId="{88D66AC7-E3C1-4258-B554-86F094478AC9}" type="presParOf" srcId="{4B176BAC-1FA5-4203-AC6C-45B4A3F682D3}" destId="{BBB962A5-E2F3-47A4-B82D-905C846B0445}" srcOrd="3" destOrd="0" presId="urn:microsoft.com/office/officeart/2005/8/layout/cycle3"/>
    <dgm:cxn modelId="{B2F793F2-E565-484E-AA8C-5D1CE01F9E64}" type="presParOf" srcId="{4B176BAC-1FA5-4203-AC6C-45B4A3F682D3}" destId="{2B66FE96-B267-4C78-B924-0BF48E98ABF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96E941D-E320-4E5D-A56E-6DD8CC689C95}" type="doc">
      <dgm:prSet loTypeId="urn:microsoft.com/office/officeart/2005/8/layout/cycle3" loCatId="cycl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1F150A4-8048-4559-B3F4-D0D1073B60DC}">
      <dgm:prSet phldrT="[Text]"/>
      <dgm:spPr>
        <a:solidFill>
          <a:srgbClr val="A9CBCE"/>
        </a:solidFill>
      </dgm:spPr>
      <dgm:t>
        <a:bodyPr/>
        <a:lstStyle/>
        <a:p>
          <a:r>
            <a:rPr lang="en-US" dirty="0"/>
            <a:t>2) Detect faces</a:t>
          </a:r>
        </a:p>
      </dgm:t>
    </dgm:pt>
    <dgm:pt modelId="{C6F21D3E-B1EA-4457-8D23-AA02D467B13E}" type="parTrans" cxnId="{AEDB9A4D-C575-478B-904A-0A0DCCD56D5A}">
      <dgm:prSet/>
      <dgm:spPr/>
      <dgm:t>
        <a:bodyPr/>
        <a:lstStyle/>
        <a:p>
          <a:endParaRPr lang="en-US"/>
        </a:p>
      </dgm:t>
    </dgm:pt>
    <dgm:pt modelId="{950AD89B-3BF6-4565-AEA8-357DF2B3E27C}" type="sibTrans" cxnId="{AEDB9A4D-C575-478B-904A-0A0DCCD56D5A}">
      <dgm:prSet/>
      <dgm:spPr/>
      <dgm:t>
        <a:bodyPr/>
        <a:lstStyle/>
        <a:p>
          <a:endParaRPr lang="en-US"/>
        </a:p>
      </dgm:t>
    </dgm:pt>
    <dgm:pt modelId="{3D133590-953E-49D1-ADF7-D6F0418A5C61}">
      <dgm:prSet phldrT="[Text]"/>
      <dgm:spPr>
        <a:solidFill>
          <a:srgbClr val="A9CBCE"/>
        </a:solidFill>
      </dgm:spPr>
      <dgm:t>
        <a:bodyPr/>
        <a:lstStyle/>
        <a:p>
          <a:r>
            <a:rPr lang="en-US" dirty="0"/>
            <a:t>4) Draw boxes around faces</a:t>
          </a:r>
        </a:p>
      </dgm:t>
    </dgm:pt>
    <dgm:pt modelId="{BB6A7F53-5E45-4B7B-8AC5-58685F7B0E01}" type="parTrans" cxnId="{3927FC89-5B41-4880-9B56-8B9A6651E589}">
      <dgm:prSet/>
      <dgm:spPr/>
      <dgm:t>
        <a:bodyPr/>
        <a:lstStyle/>
        <a:p>
          <a:endParaRPr lang="en-US"/>
        </a:p>
      </dgm:t>
    </dgm:pt>
    <dgm:pt modelId="{16A9C0B7-C376-4AF6-A455-A7DB53D00718}" type="sibTrans" cxnId="{3927FC89-5B41-4880-9B56-8B9A6651E589}">
      <dgm:prSet/>
      <dgm:spPr/>
      <dgm:t>
        <a:bodyPr/>
        <a:lstStyle/>
        <a:p>
          <a:endParaRPr lang="en-US"/>
        </a:p>
      </dgm:t>
    </dgm:pt>
    <dgm:pt modelId="{114BFBC3-BE50-452B-BDED-8810089874B9}">
      <dgm:prSet phldrT="[Text]"/>
      <dgm:spPr>
        <a:solidFill>
          <a:srgbClr val="A9CBCE"/>
        </a:solidFill>
      </dgm:spPr>
      <dgm:t>
        <a:bodyPr/>
        <a:lstStyle/>
        <a:p>
          <a:r>
            <a:rPr lang="en-US" dirty="0"/>
            <a:t>1) Take a frame from the video stream</a:t>
          </a:r>
        </a:p>
      </dgm:t>
    </dgm:pt>
    <dgm:pt modelId="{8CE6DF06-4D16-4BE9-AA14-EA0A90BCC745}" type="parTrans" cxnId="{74F166E1-97B2-473F-870E-9AF022B161E7}">
      <dgm:prSet/>
      <dgm:spPr/>
      <dgm:t>
        <a:bodyPr/>
        <a:lstStyle/>
        <a:p>
          <a:endParaRPr lang="en-US"/>
        </a:p>
      </dgm:t>
    </dgm:pt>
    <dgm:pt modelId="{57F4A9E7-1B98-441C-A3E7-2E80A4B6D494}" type="sibTrans" cxnId="{74F166E1-97B2-473F-870E-9AF022B161E7}">
      <dgm:prSet/>
      <dgm:spPr>
        <a:solidFill>
          <a:schemeClr val="accent1">
            <a:lumMod val="25000"/>
          </a:schemeClr>
        </a:solidFill>
      </dgm:spPr>
      <dgm:t>
        <a:bodyPr/>
        <a:lstStyle/>
        <a:p>
          <a:endParaRPr lang="en-US"/>
        </a:p>
      </dgm:t>
    </dgm:pt>
    <dgm:pt modelId="{29EECB7B-3244-492D-88CC-142960B95AE7}">
      <dgm:prSet phldrT="[Text]"/>
      <dgm:spPr>
        <a:solidFill>
          <a:srgbClr val="A9CBCE"/>
        </a:solidFill>
      </dgm:spPr>
      <dgm:t>
        <a:bodyPr/>
        <a:lstStyle/>
        <a:p>
          <a:r>
            <a:rPr lang="en-US" dirty="0"/>
            <a:t>3) Detect masks</a:t>
          </a:r>
        </a:p>
      </dgm:t>
    </dgm:pt>
    <dgm:pt modelId="{5A344CFA-A4C7-4B51-B5E4-38E4B1C089C7}" type="sibTrans" cxnId="{1E336DBD-C02D-4B35-B7A8-CA59D4DB8544}">
      <dgm:prSet/>
      <dgm:spPr/>
      <dgm:t>
        <a:bodyPr/>
        <a:lstStyle/>
        <a:p>
          <a:endParaRPr lang="en-US"/>
        </a:p>
      </dgm:t>
    </dgm:pt>
    <dgm:pt modelId="{890D227B-EB48-4434-82C8-3465EB64FEAD}" type="parTrans" cxnId="{1E336DBD-C02D-4B35-B7A8-CA59D4DB8544}">
      <dgm:prSet/>
      <dgm:spPr/>
      <dgm:t>
        <a:bodyPr/>
        <a:lstStyle/>
        <a:p>
          <a:endParaRPr lang="en-US"/>
        </a:p>
      </dgm:t>
    </dgm:pt>
    <dgm:pt modelId="{D86C9574-E5EA-4AD8-8128-EEED2851C3F3}" type="pres">
      <dgm:prSet presAssocID="{C96E941D-E320-4E5D-A56E-6DD8CC689C95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4B176BAC-1FA5-4203-AC6C-45B4A3F682D3}" type="pres">
      <dgm:prSet presAssocID="{C96E941D-E320-4E5D-A56E-6DD8CC689C95}" presName="cycle" presStyleCnt="0"/>
      <dgm:spPr/>
    </dgm:pt>
    <dgm:pt modelId="{DFD03CCB-2DD2-4BB1-898F-1D8C3C16F7C8}" type="pres">
      <dgm:prSet presAssocID="{114BFBC3-BE50-452B-BDED-8810089874B9}" presName="nodeFirs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AA4AD750-6A4E-4F94-91D0-134EC3C76513}" type="pres">
      <dgm:prSet presAssocID="{57F4A9E7-1B98-441C-A3E7-2E80A4B6D494}" presName="sibTransFirstNode" presStyleLbl="bgShp" presStyleIdx="0" presStyleCnt="1"/>
      <dgm:spPr/>
      <dgm:t>
        <a:bodyPr/>
        <a:lstStyle/>
        <a:p>
          <a:endParaRPr lang="it-IT"/>
        </a:p>
      </dgm:t>
    </dgm:pt>
    <dgm:pt modelId="{92835F93-3FCD-4D46-A476-80BABB4521AD}" type="pres">
      <dgm:prSet presAssocID="{F1F150A4-8048-4559-B3F4-D0D1073B60DC}" presName="nodeFollowingNodes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BBB962A5-E2F3-47A4-B82D-905C846B0445}" type="pres">
      <dgm:prSet presAssocID="{29EECB7B-3244-492D-88CC-142960B95AE7}" presName="nodeFollowingNodes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2B66FE96-B267-4C78-B924-0BF48E98ABF3}" type="pres">
      <dgm:prSet presAssocID="{3D133590-953E-49D1-ADF7-D6F0418A5C61}" presName="nodeFollowingNodes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3927FC89-5B41-4880-9B56-8B9A6651E589}" srcId="{C96E941D-E320-4E5D-A56E-6DD8CC689C95}" destId="{3D133590-953E-49D1-ADF7-D6F0418A5C61}" srcOrd="3" destOrd="0" parTransId="{BB6A7F53-5E45-4B7B-8AC5-58685F7B0E01}" sibTransId="{16A9C0B7-C376-4AF6-A455-A7DB53D00718}"/>
    <dgm:cxn modelId="{C4ADD2FA-964F-4BC4-84BA-C468164093C5}" type="presOf" srcId="{C96E941D-E320-4E5D-A56E-6DD8CC689C95}" destId="{D86C9574-E5EA-4AD8-8128-EEED2851C3F3}" srcOrd="0" destOrd="0" presId="urn:microsoft.com/office/officeart/2005/8/layout/cycle3"/>
    <dgm:cxn modelId="{E2AC02EC-C3AB-48CE-95BD-8281ACC395FA}" type="presOf" srcId="{114BFBC3-BE50-452B-BDED-8810089874B9}" destId="{DFD03CCB-2DD2-4BB1-898F-1D8C3C16F7C8}" srcOrd="0" destOrd="0" presId="urn:microsoft.com/office/officeart/2005/8/layout/cycle3"/>
    <dgm:cxn modelId="{93C2743E-5886-43D3-869F-26962098A12B}" type="presOf" srcId="{F1F150A4-8048-4559-B3F4-D0D1073B60DC}" destId="{92835F93-3FCD-4D46-A476-80BABB4521AD}" srcOrd="0" destOrd="0" presId="urn:microsoft.com/office/officeart/2005/8/layout/cycle3"/>
    <dgm:cxn modelId="{AEDB9A4D-C575-478B-904A-0A0DCCD56D5A}" srcId="{C96E941D-E320-4E5D-A56E-6DD8CC689C95}" destId="{F1F150A4-8048-4559-B3F4-D0D1073B60DC}" srcOrd="1" destOrd="0" parTransId="{C6F21D3E-B1EA-4457-8D23-AA02D467B13E}" sibTransId="{950AD89B-3BF6-4565-AEA8-357DF2B3E27C}"/>
    <dgm:cxn modelId="{AA2F6C93-6F05-4560-B644-36348AFF406C}" type="presOf" srcId="{57F4A9E7-1B98-441C-A3E7-2E80A4B6D494}" destId="{AA4AD750-6A4E-4F94-91D0-134EC3C76513}" srcOrd="0" destOrd="0" presId="urn:microsoft.com/office/officeart/2005/8/layout/cycle3"/>
    <dgm:cxn modelId="{74F166E1-97B2-473F-870E-9AF022B161E7}" srcId="{C96E941D-E320-4E5D-A56E-6DD8CC689C95}" destId="{114BFBC3-BE50-452B-BDED-8810089874B9}" srcOrd="0" destOrd="0" parTransId="{8CE6DF06-4D16-4BE9-AA14-EA0A90BCC745}" sibTransId="{57F4A9E7-1B98-441C-A3E7-2E80A4B6D494}"/>
    <dgm:cxn modelId="{1E336DBD-C02D-4B35-B7A8-CA59D4DB8544}" srcId="{C96E941D-E320-4E5D-A56E-6DD8CC689C95}" destId="{29EECB7B-3244-492D-88CC-142960B95AE7}" srcOrd="2" destOrd="0" parTransId="{890D227B-EB48-4434-82C8-3465EB64FEAD}" sibTransId="{5A344CFA-A4C7-4B51-B5E4-38E4B1C089C7}"/>
    <dgm:cxn modelId="{2C7C8984-3D8C-4C9C-97FD-BF8651750FAF}" type="presOf" srcId="{3D133590-953E-49D1-ADF7-D6F0418A5C61}" destId="{2B66FE96-B267-4C78-B924-0BF48E98ABF3}" srcOrd="0" destOrd="0" presId="urn:microsoft.com/office/officeart/2005/8/layout/cycle3"/>
    <dgm:cxn modelId="{85BBA90B-B17E-4079-AE9C-296F646610DB}" type="presOf" srcId="{29EECB7B-3244-492D-88CC-142960B95AE7}" destId="{BBB962A5-E2F3-47A4-B82D-905C846B0445}" srcOrd="0" destOrd="0" presId="urn:microsoft.com/office/officeart/2005/8/layout/cycle3"/>
    <dgm:cxn modelId="{3467F233-7D28-4A2A-9AB0-A475A5857E8A}" type="presParOf" srcId="{D86C9574-E5EA-4AD8-8128-EEED2851C3F3}" destId="{4B176BAC-1FA5-4203-AC6C-45B4A3F682D3}" srcOrd="0" destOrd="0" presId="urn:microsoft.com/office/officeart/2005/8/layout/cycle3"/>
    <dgm:cxn modelId="{03CDB93A-BDED-4182-8AEE-FEBC96D9C3CA}" type="presParOf" srcId="{4B176BAC-1FA5-4203-AC6C-45B4A3F682D3}" destId="{DFD03CCB-2DD2-4BB1-898F-1D8C3C16F7C8}" srcOrd="0" destOrd="0" presId="urn:microsoft.com/office/officeart/2005/8/layout/cycle3"/>
    <dgm:cxn modelId="{0F5B77CB-5445-47E0-AD45-D9132D65DEB3}" type="presParOf" srcId="{4B176BAC-1FA5-4203-AC6C-45B4A3F682D3}" destId="{AA4AD750-6A4E-4F94-91D0-134EC3C76513}" srcOrd="1" destOrd="0" presId="urn:microsoft.com/office/officeart/2005/8/layout/cycle3"/>
    <dgm:cxn modelId="{1C3459DC-FE8D-4200-A61F-0C5D1982D8F5}" type="presParOf" srcId="{4B176BAC-1FA5-4203-AC6C-45B4A3F682D3}" destId="{92835F93-3FCD-4D46-A476-80BABB4521AD}" srcOrd="2" destOrd="0" presId="urn:microsoft.com/office/officeart/2005/8/layout/cycle3"/>
    <dgm:cxn modelId="{88D66AC7-E3C1-4258-B554-86F094478AC9}" type="presParOf" srcId="{4B176BAC-1FA5-4203-AC6C-45B4A3F682D3}" destId="{BBB962A5-E2F3-47A4-B82D-905C846B0445}" srcOrd="3" destOrd="0" presId="urn:microsoft.com/office/officeart/2005/8/layout/cycle3"/>
    <dgm:cxn modelId="{B2F793F2-E565-484E-AA8C-5D1CE01F9E64}" type="presParOf" srcId="{4B176BAC-1FA5-4203-AC6C-45B4A3F682D3}" destId="{2B66FE96-B267-4C78-B924-0BF48E98ABF3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AD750-6A4E-4F94-91D0-134EC3C76513}">
      <dsp:nvSpPr>
        <dsp:cNvPr id="0" name=""/>
        <dsp:cNvSpPr/>
      </dsp:nvSpPr>
      <dsp:spPr>
        <a:xfrm>
          <a:off x="392969" y="-9288"/>
          <a:ext cx="1992426" cy="1992426"/>
        </a:xfrm>
        <a:prstGeom prst="circularArrow">
          <a:avLst>
            <a:gd name="adj1" fmla="val 4668"/>
            <a:gd name="adj2" fmla="val 272909"/>
            <a:gd name="adj3" fmla="val 13407615"/>
            <a:gd name="adj4" fmla="val 17651097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D03CCB-2DD2-4BB1-898F-1D8C3C16F7C8}">
      <dsp:nvSpPr>
        <dsp:cNvPr id="0" name=""/>
        <dsp:cNvSpPr/>
      </dsp:nvSpPr>
      <dsp:spPr>
        <a:xfrm>
          <a:off x="828896" y="637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Take a frame from the video stream</a:t>
          </a:r>
        </a:p>
      </dsp:txBody>
      <dsp:txXfrm>
        <a:off x="856247" y="27988"/>
        <a:ext cx="1065869" cy="505583"/>
      </dsp:txXfrm>
    </dsp:sp>
    <dsp:sp modelId="{92835F93-3FCD-4D46-A476-80BABB4521AD}">
      <dsp:nvSpPr>
        <dsp:cNvPr id="0" name=""/>
        <dsp:cNvSpPr/>
      </dsp:nvSpPr>
      <dsp:spPr>
        <a:xfrm>
          <a:off x="1544310" y="716051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Detect faces</a:t>
          </a:r>
        </a:p>
      </dsp:txBody>
      <dsp:txXfrm>
        <a:off x="1571661" y="743402"/>
        <a:ext cx="1065869" cy="505583"/>
      </dsp:txXfrm>
    </dsp:sp>
    <dsp:sp modelId="{BBB962A5-E2F3-47A4-B82D-905C846B0445}">
      <dsp:nvSpPr>
        <dsp:cNvPr id="0" name=""/>
        <dsp:cNvSpPr/>
      </dsp:nvSpPr>
      <dsp:spPr>
        <a:xfrm>
          <a:off x="828896" y="1431464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Detect masks</a:t>
          </a:r>
        </a:p>
      </dsp:txBody>
      <dsp:txXfrm>
        <a:off x="856247" y="1458815"/>
        <a:ext cx="1065869" cy="505583"/>
      </dsp:txXfrm>
    </dsp:sp>
    <dsp:sp modelId="{2B66FE96-B267-4C78-B924-0BF48E98ABF3}">
      <dsp:nvSpPr>
        <dsp:cNvPr id="0" name=""/>
        <dsp:cNvSpPr/>
      </dsp:nvSpPr>
      <dsp:spPr>
        <a:xfrm>
          <a:off x="113483" y="716051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Draw boxes around faces</a:t>
          </a:r>
        </a:p>
      </dsp:txBody>
      <dsp:txXfrm>
        <a:off x="140834" y="743402"/>
        <a:ext cx="1065869" cy="50558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AD750-6A4E-4F94-91D0-134EC3C76513}">
      <dsp:nvSpPr>
        <dsp:cNvPr id="0" name=""/>
        <dsp:cNvSpPr/>
      </dsp:nvSpPr>
      <dsp:spPr>
        <a:xfrm>
          <a:off x="392969" y="-9288"/>
          <a:ext cx="1992426" cy="1992426"/>
        </a:xfrm>
        <a:prstGeom prst="circularArrow">
          <a:avLst>
            <a:gd name="adj1" fmla="val 4668"/>
            <a:gd name="adj2" fmla="val 272909"/>
            <a:gd name="adj3" fmla="val 13407615"/>
            <a:gd name="adj4" fmla="val 17651097"/>
            <a:gd name="adj5" fmla="val 4847"/>
          </a:avLst>
        </a:prstGeom>
        <a:solidFill>
          <a:schemeClr val="accent1">
            <a:lumMod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D03CCB-2DD2-4BB1-898F-1D8C3C16F7C8}">
      <dsp:nvSpPr>
        <dsp:cNvPr id="0" name=""/>
        <dsp:cNvSpPr/>
      </dsp:nvSpPr>
      <dsp:spPr>
        <a:xfrm>
          <a:off x="828896" y="637"/>
          <a:ext cx="1120571" cy="560285"/>
        </a:xfrm>
        <a:prstGeom prst="roundRect">
          <a:avLst/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1) Take a frame from the video stream</a:t>
          </a:r>
        </a:p>
      </dsp:txBody>
      <dsp:txXfrm>
        <a:off x="856247" y="27988"/>
        <a:ext cx="1065869" cy="505583"/>
      </dsp:txXfrm>
    </dsp:sp>
    <dsp:sp modelId="{92835F93-3FCD-4D46-A476-80BABB4521AD}">
      <dsp:nvSpPr>
        <dsp:cNvPr id="0" name=""/>
        <dsp:cNvSpPr/>
      </dsp:nvSpPr>
      <dsp:spPr>
        <a:xfrm>
          <a:off x="1544310" y="716051"/>
          <a:ext cx="1120571" cy="5602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2) Detect faces</a:t>
          </a:r>
        </a:p>
      </dsp:txBody>
      <dsp:txXfrm>
        <a:off x="1571661" y="743402"/>
        <a:ext cx="1065869" cy="505583"/>
      </dsp:txXfrm>
    </dsp:sp>
    <dsp:sp modelId="{BBB962A5-E2F3-47A4-B82D-905C846B0445}">
      <dsp:nvSpPr>
        <dsp:cNvPr id="0" name=""/>
        <dsp:cNvSpPr/>
      </dsp:nvSpPr>
      <dsp:spPr>
        <a:xfrm>
          <a:off x="828896" y="1431464"/>
          <a:ext cx="1120571" cy="5602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3) Detect masks</a:t>
          </a:r>
        </a:p>
      </dsp:txBody>
      <dsp:txXfrm>
        <a:off x="856247" y="1458815"/>
        <a:ext cx="1065869" cy="505583"/>
      </dsp:txXfrm>
    </dsp:sp>
    <dsp:sp modelId="{2B66FE96-B267-4C78-B924-0BF48E98ABF3}">
      <dsp:nvSpPr>
        <dsp:cNvPr id="0" name=""/>
        <dsp:cNvSpPr/>
      </dsp:nvSpPr>
      <dsp:spPr>
        <a:xfrm>
          <a:off x="113483" y="716051"/>
          <a:ext cx="1120571" cy="5602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4) Draw boxes around faces</a:t>
          </a:r>
        </a:p>
      </dsp:txBody>
      <dsp:txXfrm>
        <a:off x="140834" y="743402"/>
        <a:ext cx="1065869" cy="5055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AD750-6A4E-4F94-91D0-134EC3C76513}">
      <dsp:nvSpPr>
        <dsp:cNvPr id="0" name=""/>
        <dsp:cNvSpPr/>
      </dsp:nvSpPr>
      <dsp:spPr>
        <a:xfrm>
          <a:off x="392969" y="-9288"/>
          <a:ext cx="1992426" cy="1992426"/>
        </a:xfrm>
        <a:prstGeom prst="circularArrow">
          <a:avLst>
            <a:gd name="adj1" fmla="val 4668"/>
            <a:gd name="adj2" fmla="val 272909"/>
            <a:gd name="adj3" fmla="val 13407615"/>
            <a:gd name="adj4" fmla="val 17651097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D03CCB-2DD2-4BB1-898F-1D8C3C16F7C8}">
      <dsp:nvSpPr>
        <dsp:cNvPr id="0" name=""/>
        <dsp:cNvSpPr/>
      </dsp:nvSpPr>
      <dsp:spPr>
        <a:xfrm>
          <a:off x="828896" y="637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1) Take a frame from the video stream</a:t>
          </a:r>
        </a:p>
      </dsp:txBody>
      <dsp:txXfrm>
        <a:off x="856247" y="27988"/>
        <a:ext cx="1065869" cy="505583"/>
      </dsp:txXfrm>
    </dsp:sp>
    <dsp:sp modelId="{92835F93-3FCD-4D46-A476-80BABB4521AD}">
      <dsp:nvSpPr>
        <dsp:cNvPr id="0" name=""/>
        <dsp:cNvSpPr/>
      </dsp:nvSpPr>
      <dsp:spPr>
        <a:xfrm>
          <a:off x="1544310" y="716051"/>
          <a:ext cx="1120571" cy="560285"/>
        </a:xfrm>
        <a:prstGeom prst="roundRect">
          <a:avLst/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2) Detect faces</a:t>
          </a:r>
        </a:p>
      </dsp:txBody>
      <dsp:txXfrm>
        <a:off x="1571661" y="743402"/>
        <a:ext cx="1065869" cy="505583"/>
      </dsp:txXfrm>
    </dsp:sp>
    <dsp:sp modelId="{BBB962A5-E2F3-47A4-B82D-905C846B0445}">
      <dsp:nvSpPr>
        <dsp:cNvPr id="0" name=""/>
        <dsp:cNvSpPr/>
      </dsp:nvSpPr>
      <dsp:spPr>
        <a:xfrm>
          <a:off x="828896" y="1431464"/>
          <a:ext cx="1120571" cy="5602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3) Detect masks</a:t>
          </a:r>
        </a:p>
      </dsp:txBody>
      <dsp:txXfrm>
        <a:off x="856247" y="1458815"/>
        <a:ext cx="1065869" cy="505583"/>
      </dsp:txXfrm>
    </dsp:sp>
    <dsp:sp modelId="{2B66FE96-B267-4C78-B924-0BF48E98ABF3}">
      <dsp:nvSpPr>
        <dsp:cNvPr id="0" name=""/>
        <dsp:cNvSpPr/>
      </dsp:nvSpPr>
      <dsp:spPr>
        <a:xfrm>
          <a:off x="113483" y="716051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4) Draw boxes around faces</a:t>
          </a:r>
        </a:p>
      </dsp:txBody>
      <dsp:txXfrm>
        <a:off x="140834" y="743402"/>
        <a:ext cx="1065869" cy="50558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AD750-6A4E-4F94-91D0-134EC3C76513}">
      <dsp:nvSpPr>
        <dsp:cNvPr id="0" name=""/>
        <dsp:cNvSpPr/>
      </dsp:nvSpPr>
      <dsp:spPr>
        <a:xfrm>
          <a:off x="392969" y="-9288"/>
          <a:ext cx="1992426" cy="1992426"/>
        </a:xfrm>
        <a:prstGeom prst="circularArrow">
          <a:avLst>
            <a:gd name="adj1" fmla="val 4668"/>
            <a:gd name="adj2" fmla="val 272909"/>
            <a:gd name="adj3" fmla="val 13407615"/>
            <a:gd name="adj4" fmla="val 17651097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D03CCB-2DD2-4BB1-898F-1D8C3C16F7C8}">
      <dsp:nvSpPr>
        <dsp:cNvPr id="0" name=""/>
        <dsp:cNvSpPr/>
      </dsp:nvSpPr>
      <dsp:spPr>
        <a:xfrm>
          <a:off x="828896" y="637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1) Take a frame from the video stream</a:t>
          </a:r>
        </a:p>
      </dsp:txBody>
      <dsp:txXfrm>
        <a:off x="856247" y="27988"/>
        <a:ext cx="1065869" cy="505583"/>
      </dsp:txXfrm>
    </dsp:sp>
    <dsp:sp modelId="{92835F93-3FCD-4D46-A476-80BABB4521AD}">
      <dsp:nvSpPr>
        <dsp:cNvPr id="0" name=""/>
        <dsp:cNvSpPr/>
      </dsp:nvSpPr>
      <dsp:spPr>
        <a:xfrm>
          <a:off x="1544310" y="716051"/>
          <a:ext cx="1120571" cy="560285"/>
        </a:xfrm>
        <a:prstGeom prst="roundRect">
          <a:avLst/>
        </a:prstGeom>
        <a:solidFill>
          <a:schemeClr val="lt1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2) Detect faces</a:t>
          </a:r>
        </a:p>
      </dsp:txBody>
      <dsp:txXfrm>
        <a:off x="1571661" y="743402"/>
        <a:ext cx="1065869" cy="505583"/>
      </dsp:txXfrm>
    </dsp:sp>
    <dsp:sp modelId="{BBB962A5-E2F3-47A4-B82D-905C846B0445}">
      <dsp:nvSpPr>
        <dsp:cNvPr id="0" name=""/>
        <dsp:cNvSpPr/>
      </dsp:nvSpPr>
      <dsp:spPr>
        <a:xfrm>
          <a:off x="828896" y="1431464"/>
          <a:ext cx="1120571" cy="560285"/>
        </a:xfrm>
        <a:prstGeom prst="roundRect">
          <a:avLst/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3) Detect masks</a:t>
          </a:r>
        </a:p>
      </dsp:txBody>
      <dsp:txXfrm>
        <a:off x="856247" y="1458815"/>
        <a:ext cx="1065869" cy="505583"/>
      </dsp:txXfrm>
    </dsp:sp>
    <dsp:sp modelId="{2B66FE96-B267-4C78-B924-0BF48E98ABF3}">
      <dsp:nvSpPr>
        <dsp:cNvPr id="0" name=""/>
        <dsp:cNvSpPr/>
      </dsp:nvSpPr>
      <dsp:spPr>
        <a:xfrm>
          <a:off x="113483" y="716051"/>
          <a:ext cx="1120571" cy="56028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4) Draw boxes around faces</a:t>
          </a:r>
        </a:p>
      </dsp:txBody>
      <dsp:txXfrm>
        <a:off x="140834" y="743402"/>
        <a:ext cx="1065869" cy="50558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4AD750-6A4E-4F94-91D0-134EC3C76513}">
      <dsp:nvSpPr>
        <dsp:cNvPr id="0" name=""/>
        <dsp:cNvSpPr/>
      </dsp:nvSpPr>
      <dsp:spPr>
        <a:xfrm>
          <a:off x="392969" y="-9288"/>
          <a:ext cx="1992426" cy="1992426"/>
        </a:xfrm>
        <a:prstGeom prst="circularArrow">
          <a:avLst>
            <a:gd name="adj1" fmla="val 4668"/>
            <a:gd name="adj2" fmla="val 272909"/>
            <a:gd name="adj3" fmla="val 13407615"/>
            <a:gd name="adj4" fmla="val 17651097"/>
            <a:gd name="adj5" fmla="val 4847"/>
          </a:avLst>
        </a:prstGeom>
        <a:solidFill>
          <a:schemeClr val="accent1">
            <a:lumMod val="2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D03CCB-2DD2-4BB1-898F-1D8C3C16F7C8}">
      <dsp:nvSpPr>
        <dsp:cNvPr id="0" name=""/>
        <dsp:cNvSpPr/>
      </dsp:nvSpPr>
      <dsp:spPr>
        <a:xfrm>
          <a:off x="828896" y="637"/>
          <a:ext cx="1120571" cy="560285"/>
        </a:xfrm>
        <a:prstGeom prst="roundRect">
          <a:avLst/>
        </a:prstGeom>
        <a:solidFill>
          <a:srgbClr val="A9CBCE"/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1) Take a frame from the video stream</a:t>
          </a:r>
        </a:p>
      </dsp:txBody>
      <dsp:txXfrm>
        <a:off x="856247" y="27988"/>
        <a:ext cx="1065869" cy="505583"/>
      </dsp:txXfrm>
    </dsp:sp>
    <dsp:sp modelId="{92835F93-3FCD-4D46-A476-80BABB4521AD}">
      <dsp:nvSpPr>
        <dsp:cNvPr id="0" name=""/>
        <dsp:cNvSpPr/>
      </dsp:nvSpPr>
      <dsp:spPr>
        <a:xfrm>
          <a:off x="1544310" y="716051"/>
          <a:ext cx="1120571" cy="560285"/>
        </a:xfrm>
        <a:prstGeom prst="roundRect">
          <a:avLst/>
        </a:prstGeom>
        <a:solidFill>
          <a:srgbClr val="A9CBCE"/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2) Detect faces</a:t>
          </a:r>
        </a:p>
      </dsp:txBody>
      <dsp:txXfrm>
        <a:off x="1571661" y="743402"/>
        <a:ext cx="1065869" cy="505583"/>
      </dsp:txXfrm>
    </dsp:sp>
    <dsp:sp modelId="{BBB962A5-E2F3-47A4-B82D-905C846B0445}">
      <dsp:nvSpPr>
        <dsp:cNvPr id="0" name=""/>
        <dsp:cNvSpPr/>
      </dsp:nvSpPr>
      <dsp:spPr>
        <a:xfrm>
          <a:off x="828896" y="1431464"/>
          <a:ext cx="1120571" cy="560285"/>
        </a:xfrm>
        <a:prstGeom prst="roundRect">
          <a:avLst/>
        </a:prstGeom>
        <a:solidFill>
          <a:srgbClr val="A9CBCE"/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3) Detect masks</a:t>
          </a:r>
        </a:p>
      </dsp:txBody>
      <dsp:txXfrm>
        <a:off x="856247" y="1458815"/>
        <a:ext cx="1065869" cy="505583"/>
      </dsp:txXfrm>
    </dsp:sp>
    <dsp:sp modelId="{2B66FE96-B267-4C78-B924-0BF48E98ABF3}">
      <dsp:nvSpPr>
        <dsp:cNvPr id="0" name=""/>
        <dsp:cNvSpPr/>
      </dsp:nvSpPr>
      <dsp:spPr>
        <a:xfrm>
          <a:off x="113483" y="716051"/>
          <a:ext cx="1120571" cy="560285"/>
        </a:xfrm>
        <a:prstGeom prst="roundRect">
          <a:avLst/>
        </a:prstGeom>
        <a:solidFill>
          <a:srgbClr val="A9CBCE"/>
        </a:solidFill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4) Draw boxes around faces</a:t>
          </a:r>
        </a:p>
      </dsp:txBody>
      <dsp:txXfrm>
        <a:off x="140834" y="743402"/>
        <a:ext cx="1065869" cy="5055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>
            <a:extLst>
              <a:ext uri="{FF2B5EF4-FFF2-40B4-BE49-F238E27FC236}">
                <a16:creationId xmlns:a16="http://schemas.microsoft.com/office/drawing/2014/main" xmlns="" id="{2AFDDBD7-9CC7-4864-A43D-1E44C927076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60771" name="Rectangle 3">
            <a:extLst>
              <a:ext uri="{FF2B5EF4-FFF2-40B4-BE49-F238E27FC236}">
                <a16:creationId xmlns:a16="http://schemas.microsoft.com/office/drawing/2014/main" xmlns="" id="{8EFBE89F-C308-46FF-B421-D2BA151A093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0CA3E402-0E12-47DF-B880-9F19D472AD4D}" type="datetimeFigureOut">
              <a:rPr lang="it-IT"/>
              <a:pPr>
                <a:defRPr/>
              </a:pPr>
              <a:t>09/05/2022</a:t>
            </a:fld>
            <a:endParaRPr lang="it-IT"/>
          </a:p>
        </p:txBody>
      </p:sp>
      <p:sp>
        <p:nvSpPr>
          <p:cNvPr id="160772" name="Rectangle 4">
            <a:extLst>
              <a:ext uri="{FF2B5EF4-FFF2-40B4-BE49-F238E27FC236}">
                <a16:creationId xmlns:a16="http://schemas.microsoft.com/office/drawing/2014/main" xmlns="" id="{44DEF13A-6E59-4C23-A90B-98B0B97E0B8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160773" name="Rectangle 5">
            <a:extLst>
              <a:ext uri="{FF2B5EF4-FFF2-40B4-BE49-F238E27FC236}">
                <a16:creationId xmlns:a16="http://schemas.microsoft.com/office/drawing/2014/main" xmlns="" id="{C96BD000-E261-463E-B669-7D68CB3E19A4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53604D5-50DA-4C7D-84A9-270846E62A40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xmlns="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6.jpe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xmlns="" id="{07205DDA-A8FA-4EE1-A92D-F70978669F6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xmlns="" id="{8CDA6492-D067-4035-BCBD-CD993C9E014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9220" name="Rectangle 4">
            <a:extLst>
              <a:ext uri="{FF2B5EF4-FFF2-40B4-BE49-F238E27FC236}">
                <a16:creationId xmlns:a16="http://schemas.microsoft.com/office/drawing/2014/main" xmlns="" id="{D1031D0F-92DB-4E60-8ECD-C9BF17493C2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>
            <a:extLst>
              <a:ext uri="{FF2B5EF4-FFF2-40B4-BE49-F238E27FC236}">
                <a16:creationId xmlns:a16="http://schemas.microsoft.com/office/drawing/2014/main" xmlns="" id="{16E47674-186F-4BE5-B5EF-EB6A8A93D94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5126" name="Rectangle 6">
            <a:extLst>
              <a:ext uri="{FF2B5EF4-FFF2-40B4-BE49-F238E27FC236}">
                <a16:creationId xmlns:a16="http://schemas.microsoft.com/office/drawing/2014/main" xmlns="" id="{F2750741-431D-4CA4-8A5F-C48238FCAD9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it-IT"/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xmlns="" id="{7301E063-7F86-40F0-9C03-A86DB77A922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 smtClean="0"/>
            </a:lvl1pPr>
          </a:lstStyle>
          <a:p>
            <a:pPr>
              <a:defRPr/>
            </a:pPr>
            <a:fld id="{1C86F5D8-EF3A-4B4D-8F14-2BCD6BC647E6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egnaposto immagine diapositiva 1">
            <a:extLst>
              <a:ext uri="{FF2B5EF4-FFF2-40B4-BE49-F238E27FC236}">
                <a16:creationId xmlns:a16="http://schemas.microsoft.com/office/drawing/2014/main" xmlns="" id="{F870E6C5-1B60-A6B4-EFD5-8906A5CBA6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Segnaposto note 2">
            <a:extLst>
              <a:ext uri="{FF2B5EF4-FFF2-40B4-BE49-F238E27FC236}">
                <a16:creationId xmlns:a16="http://schemas.microsoft.com/office/drawing/2014/main" xmlns="" id="{CD062DEA-774F-EAF2-DE3D-E597491CD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2292" name="Segnaposto numero diapositiva 3">
            <a:extLst>
              <a:ext uri="{FF2B5EF4-FFF2-40B4-BE49-F238E27FC236}">
                <a16:creationId xmlns:a16="http://schemas.microsoft.com/office/drawing/2014/main" xmlns="" id="{F1091037-B6B7-CC07-C2C7-3D882D0AD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2E10C8F-F405-4ED2-B2BB-69F3C45499A2}" type="slidenum">
              <a:rPr kumimoji="0" lang="it-IT" altLang="it-IT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it-IT" altLang="it-IT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egnaposto immagine diapositiva 1">
            <a:extLst>
              <a:ext uri="{FF2B5EF4-FFF2-40B4-BE49-F238E27FC236}">
                <a16:creationId xmlns:a16="http://schemas.microsoft.com/office/drawing/2014/main" xmlns="" id="{F870E6C5-1B60-A6B4-EFD5-8906A5CBA6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Segnaposto note 2">
            <a:extLst>
              <a:ext uri="{FF2B5EF4-FFF2-40B4-BE49-F238E27FC236}">
                <a16:creationId xmlns:a16="http://schemas.microsoft.com/office/drawing/2014/main" xmlns="" id="{CD062DEA-774F-EAF2-DE3D-E597491CD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2292" name="Segnaposto numero diapositiva 3">
            <a:extLst>
              <a:ext uri="{FF2B5EF4-FFF2-40B4-BE49-F238E27FC236}">
                <a16:creationId xmlns:a16="http://schemas.microsoft.com/office/drawing/2014/main" xmlns="" id="{F1091037-B6B7-CC07-C2C7-3D882D0AD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2E10C8F-F405-4ED2-B2BB-69F3C45499A2}" type="slidenum">
              <a:rPr kumimoji="0" lang="it-IT" altLang="it-IT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it-IT" altLang="it-IT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egnaposto immagine diapositiva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Segnaposto not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it-IT" altLang="it-IT"/>
          </a:p>
        </p:txBody>
      </p:sp>
      <p:sp>
        <p:nvSpPr>
          <p:cNvPr id="13316" name="Segnaposto numero diapositiva 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10111F1-005E-4561-88F9-F6CB5CC170F7}" type="slidenum">
              <a:rPr lang="it-IT" altLang="it-IT" smtClean="0"/>
              <a:pPr/>
              <a:t>5</a:t>
            </a:fld>
            <a:endParaRPr lang="it-IT" altLang="it-IT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egnaposto immagine diapositiva 1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Segnaposto not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it-IT" altLang="it-IT"/>
          </a:p>
        </p:txBody>
      </p:sp>
      <p:sp>
        <p:nvSpPr>
          <p:cNvPr id="14340" name="Segnaposto numero diapositiva 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32B9F39-CDB4-408D-A20A-232557601BBB}" type="slidenum">
              <a:rPr lang="it-IT" altLang="it-IT" smtClean="0"/>
              <a:pPr/>
              <a:t>7</a:t>
            </a:fld>
            <a:endParaRPr lang="it-IT" altLang="it-IT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egnaposto immagine diapositiva 1">
            <a:extLst>
              <a:ext uri="{FF2B5EF4-FFF2-40B4-BE49-F238E27FC236}">
                <a16:creationId xmlns:a16="http://schemas.microsoft.com/office/drawing/2014/main" xmlns="" id="{97CEEE5F-B176-4358-87E7-46B66B1A718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Segnaposto note 2">
            <a:extLst>
              <a:ext uri="{FF2B5EF4-FFF2-40B4-BE49-F238E27FC236}">
                <a16:creationId xmlns:a16="http://schemas.microsoft.com/office/drawing/2014/main" xmlns="" id="{3E10B61C-3C6F-4132-9707-09CDA71F94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4340" name="Segnaposto numero diapositiva 3">
            <a:extLst>
              <a:ext uri="{FF2B5EF4-FFF2-40B4-BE49-F238E27FC236}">
                <a16:creationId xmlns:a16="http://schemas.microsoft.com/office/drawing/2014/main" xmlns="" id="{BCCF801D-A87D-4A4D-84FF-2E30E2EB22E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2A756CD5-4A99-459A-B41C-BFDE977A0882}" type="slidenum">
              <a:rPr lang="it-IT" altLang="it-IT" b="0"/>
              <a:pPr/>
              <a:t>8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egnaposto immagine diapositiva 1">
            <a:extLst>
              <a:ext uri="{FF2B5EF4-FFF2-40B4-BE49-F238E27FC236}">
                <a16:creationId xmlns:a16="http://schemas.microsoft.com/office/drawing/2014/main" xmlns="" id="{2F4D526D-57BA-4671-88FE-BB5C94E25A6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Segnaposto note 2">
            <a:extLst>
              <a:ext uri="{FF2B5EF4-FFF2-40B4-BE49-F238E27FC236}">
                <a16:creationId xmlns:a16="http://schemas.microsoft.com/office/drawing/2014/main" xmlns="" id="{6AFBB3C5-C6F2-4BD4-8640-D74D4B3590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6388" name="Segnaposto numero diapositiva 3">
            <a:extLst>
              <a:ext uri="{FF2B5EF4-FFF2-40B4-BE49-F238E27FC236}">
                <a16:creationId xmlns:a16="http://schemas.microsoft.com/office/drawing/2014/main" xmlns="" id="{681D3BD2-ED82-4DD1-995E-10108E29329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2E2C61D1-6FD4-4036-A615-B631C5730BF8}" type="slidenum">
              <a:rPr lang="it-IT" altLang="it-IT" b="0"/>
              <a:pPr/>
              <a:t>9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egnaposto immagine diapositiva 1">
            <a:extLst>
              <a:ext uri="{FF2B5EF4-FFF2-40B4-BE49-F238E27FC236}">
                <a16:creationId xmlns:a16="http://schemas.microsoft.com/office/drawing/2014/main" xmlns="" id="{A4A840D9-0E17-40FA-B7FC-C3E5EAECC96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Segnaposto note 2">
            <a:extLst>
              <a:ext uri="{FF2B5EF4-FFF2-40B4-BE49-F238E27FC236}">
                <a16:creationId xmlns:a16="http://schemas.microsoft.com/office/drawing/2014/main" xmlns="" id="{AC7B9B3E-8851-4A27-A1EC-33E05660FE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18436" name="Segnaposto numero diapositiva 3">
            <a:extLst>
              <a:ext uri="{FF2B5EF4-FFF2-40B4-BE49-F238E27FC236}">
                <a16:creationId xmlns:a16="http://schemas.microsoft.com/office/drawing/2014/main" xmlns="" id="{021B8287-A7F7-4605-8102-4F437A82855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FEE5B3-3305-4724-8CDA-9BCA0453F7AF}" type="slidenum">
              <a:rPr lang="it-IT" altLang="it-IT" b="0"/>
              <a:pPr/>
              <a:t>10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egnaposto immagine diapositiva 1">
            <a:extLst>
              <a:ext uri="{FF2B5EF4-FFF2-40B4-BE49-F238E27FC236}">
                <a16:creationId xmlns:a16="http://schemas.microsoft.com/office/drawing/2014/main" xmlns="" id="{3F59B856-C815-4A75-B010-9B501E63160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Segnaposto note 2">
            <a:extLst>
              <a:ext uri="{FF2B5EF4-FFF2-40B4-BE49-F238E27FC236}">
                <a16:creationId xmlns:a16="http://schemas.microsoft.com/office/drawing/2014/main" xmlns="" id="{9BDECCA3-69CF-4610-8C71-F3501CD148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0484" name="Segnaposto numero diapositiva 3">
            <a:extLst>
              <a:ext uri="{FF2B5EF4-FFF2-40B4-BE49-F238E27FC236}">
                <a16:creationId xmlns:a16="http://schemas.microsoft.com/office/drawing/2014/main" xmlns="" id="{0BF19D37-44CA-4863-9303-5742CCB2EBC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5F05373-2395-4FA4-8EC9-CB953B3753FA}" type="slidenum">
              <a:rPr lang="it-IT" altLang="it-IT" b="0"/>
              <a:pPr/>
              <a:t>11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egnaposto immagine diapositiva 1">
            <a:extLst>
              <a:ext uri="{FF2B5EF4-FFF2-40B4-BE49-F238E27FC236}">
                <a16:creationId xmlns:a16="http://schemas.microsoft.com/office/drawing/2014/main" xmlns="" id="{F759472D-806D-4E46-9D9E-5F937F7FCC0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Segnaposto note 2">
            <a:extLst>
              <a:ext uri="{FF2B5EF4-FFF2-40B4-BE49-F238E27FC236}">
                <a16:creationId xmlns:a16="http://schemas.microsoft.com/office/drawing/2014/main" xmlns="" id="{8D274786-8C17-4A36-9BC5-396A910C9C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2532" name="Segnaposto numero diapositiva 3">
            <a:extLst>
              <a:ext uri="{FF2B5EF4-FFF2-40B4-BE49-F238E27FC236}">
                <a16:creationId xmlns:a16="http://schemas.microsoft.com/office/drawing/2014/main" xmlns="" id="{8AA7798C-A65B-4E3E-B8E0-9684E63E9B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B559DD39-4FDC-4FE9-B6D9-4FCD77620D94}" type="slidenum">
              <a:rPr lang="it-IT" altLang="it-IT" b="0"/>
              <a:pPr/>
              <a:t>12</a:t>
            </a:fld>
            <a:endParaRPr lang="it-IT" altLang="it-IT" b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egnaposto immagine diapositiva 1">
            <a:extLst>
              <a:ext uri="{FF2B5EF4-FFF2-40B4-BE49-F238E27FC236}">
                <a16:creationId xmlns:a16="http://schemas.microsoft.com/office/drawing/2014/main" xmlns="" id="{1757EEB7-F317-435E-8CD0-49934C07C45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Segnaposto note 2">
            <a:extLst>
              <a:ext uri="{FF2B5EF4-FFF2-40B4-BE49-F238E27FC236}">
                <a16:creationId xmlns:a16="http://schemas.microsoft.com/office/drawing/2014/main" xmlns="" id="{966C3E39-555B-4D84-B490-9C51835A6C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it-IT" altLang="it-IT">
              <a:latin typeface="Arial" panose="020B0604020202020204" pitchFamily="34" charset="0"/>
            </a:endParaRPr>
          </a:p>
        </p:txBody>
      </p:sp>
      <p:sp>
        <p:nvSpPr>
          <p:cNvPr id="24580" name="Segnaposto numero diapositiva 3">
            <a:extLst>
              <a:ext uri="{FF2B5EF4-FFF2-40B4-BE49-F238E27FC236}">
                <a16:creationId xmlns:a16="http://schemas.microsoft.com/office/drawing/2014/main" xmlns="" id="{E75DC61F-4912-4AE3-BD6B-8EF4AECDC3E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41B4E31-7422-45C5-8EA0-9C5BFAD0B805}" type="slidenum">
              <a:rPr lang="it-IT" altLang="it-IT" b="0"/>
              <a:pPr/>
              <a:t>13</a:t>
            </a:fld>
            <a:endParaRPr lang="it-IT" altLang="it-IT" b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F654446C-2648-40EC-84FD-D725B7F6337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6">
            <a:extLst>
              <a:ext uri="{FF2B5EF4-FFF2-40B4-BE49-F238E27FC236}">
                <a16:creationId xmlns:a16="http://schemas.microsoft.com/office/drawing/2014/main" xmlns="" id="{AFAFB1BE-959B-45C9-B2B4-00500C574FF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46213" y="1701800"/>
            <a:ext cx="6249987" cy="173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916114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AB419FE9-47A4-BDEA-3FAD-1A6374F8F22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Picture 3" descr="SigilloLogoLAST_WhiteOK">
            <a:extLst>
              <a:ext uri="{FF2B5EF4-FFF2-40B4-BE49-F238E27FC236}">
                <a16:creationId xmlns:a16="http://schemas.microsoft.com/office/drawing/2014/main" xmlns="" id="{A7062B48-5383-AFB8-68FB-BF7930F0CD6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81163" y="1279525"/>
            <a:ext cx="5781675" cy="258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086805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980A94C4-BC6D-C51E-90FC-97482232CF5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0"/>
          </p:nvPr>
        </p:nvSpPr>
        <p:spPr>
          <a:xfrm>
            <a:off x="1763713" y="1851025"/>
            <a:ext cx="5616575" cy="122555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xmlns="" val="6476030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4BD52988-2361-EA60-3A90-5537432E245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96838" y="0"/>
            <a:ext cx="9348788" cy="855663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xmlns="" id="{F5F973F7-349D-DEAC-4251-0C25C40966C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50825" y="152400"/>
            <a:ext cx="2146300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9935992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BD254827-40B4-6651-0F23-626B0AFFA77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55113" cy="576263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it-IT" altLang="it-IT" sz="240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xmlns="" id="{C4E862BC-D649-6F8B-A546-AB40991B70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42900" y="195263"/>
            <a:ext cx="3036888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37344217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6">
            <a:extLst>
              <a:ext uri="{FF2B5EF4-FFF2-40B4-BE49-F238E27FC236}">
                <a16:creationId xmlns:a16="http://schemas.microsoft.com/office/drawing/2014/main" xmlns="" id="{FDF919C8-421E-2AF0-65CD-9D3BF9CB2C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0038" y="187325"/>
            <a:ext cx="3325812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Connettore 1 5">
            <a:extLst>
              <a:ext uri="{FF2B5EF4-FFF2-40B4-BE49-F238E27FC236}">
                <a16:creationId xmlns:a16="http://schemas.microsoft.com/office/drawing/2014/main" xmlns="" id="{614B70F0-3DE1-3F32-0C65-B0F678F0F79A}"/>
              </a:ext>
            </a:extLst>
          </p:cNvPr>
          <p:cNvCxnSpPr>
            <a:cxnSpLocks/>
          </p:cNvCxnSpPr>
          <p:nvPr userDrawn="1"/>
        </p:nvCxnSpPr>
        <p:spPr>
          <a:xfrm>
            <a:off x="0" y="576263"/>
            <a:ext cx="9180513" cy="0"/>
          </a:xfrm>
          <a:prstGeom prst="line">
            <a:avLst/>
          </a:prstGeom>
          <a:ln w="19050">
            <a:solidFill>
              <a:srgbClr val="C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463470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5B5639D7-7303-49E7-81C5-5AA7289CB20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27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>
              <a:solidFill>
                <a:schemeClr val="bg1"/>
              </a:solidFill>
            </a:endParaRPr>
          </a:p>
        </p:txBody>
      </p:sp>
      <p:pic>
        <p:nvPicPr>
          <p:cNvPr id="5" name="Immagine 6">
            <a:extLst>
              <a:ext uri="{FF2B5EF4-FFF2-40B4-BE49-F238E27FC236}">
                <a16:creationId xmlns:a16="http://schemas.microsoft.com/office/drawing/2014/main" xmlns="" id="{D83DB24F-A5F1-483C-92E2-4E887CD420B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63713" y="700088"/>
            <a:ext cx="5616575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549351"/>
            <a:ext cx="7772400" cy="11025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10"/>
          </p:nvPr>
        </p:nvSpPr>
        <p:spPr>
          <a:xfrm>
            <a:off x="1871662" y="4004432"/>
            <a:ext cx="5400675" cy="6477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xmlns="" val="66185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95EEDA0B-44B0-48A9-B909-A676420467F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Picture 3" descr="SigilloLogoLAST_WhiteOK">
            <a:extLst>
              <a:ext uri="{FF2B5EF4-FFF2-40B4-BE49-F238E27FC236}">
                <a16:creationId xmlns:a16="http://schemas.microsoft.com/office/drawing/2014/main" xmlns="" id="{0E2B45D0-9EEA-442E-A92C-2BD62D2F93E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681163" y="1279525"/>
            <a:ext cx="5781675" cy="258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2553832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3F1B3A75-A2F0-47D2-8F1C-5050455687E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0"/>
          </p:nvPr>
        </p:nvSpPr>
        <p:spPr>
          <a:xfrm>
            <a:off x="1763713" y="1851025"/>
            <a:ext cx="5616575" cy="122555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xmlns="" val="2708565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7FEB4B38-2FE4-48F4-B1AF-00FEA9E5A2A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-96838" y="0"/>
            <a:ext cx="9348788" cy="855663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xmlns="" id="{F6E9CE90-3CEB-40E8-BDC2-0F19A5A8B5D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50825" y="152400"/>
            <a:ext cx="2146300" cy="59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3393048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B438B6AD-5084-435F-AF0D-2D04CF39ECD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55113" cy="576263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it-IT" altLang="it-IT" sz="2400">
              <a:solidFill>
                <a:schemeClr val="bg1"/>
              </a:solidFill>
            </a:endParaRPr>
          </a:p>
        </p:txBody>
      </p:sp>
      <p:pic>
        <p:nvPicPr>
          <p:cNvPr id="3" name="Immagine 7">
            <a:extLst>
              <a:ext uri="{FF2B5EF4-FFF2-40B4-BE49-F238E27FC236}">
                <a16:creationId xmlns:a16="http://schemas.microsoft.com/office/drawing/2014/main" xmlns="" id="{54C599CF-2C50-49C4-9F1B-E185987C40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42900" y="195263"/>
            <a:ext cx="3036888" cy="16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1072527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6">
            <a:extLst>
              <a:ext uri="{FF2B5EF4-FFF2-40B4-BE49-F238E27FC236}">
                <a16:creationId xmlns:a16="http://schemas.microsoft.com/office/drawing/2014/main" xmlns="" id="{1887651B-AE66-4818-91D6-FCE78F2FB13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0038" y="187325"/>
            <a:ext cx="3325812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Connettore 1 5">
            <a:extLst>
              <a:ext uri="{FF2B5EF4-FFF2-40B4-BE49-F238E27FC236}">
                <a16:creationId xmlns:a16="http://schemas.microsoft.com/office/drawing/2014/main" xmlns="" id="{129CB8AB-78FD-45E9-82BF-3F71A1E0BD5C}"/>
              </a:ext>
            </a:extLst>
          </p:cNvPr>
          <p:cNvCxnSpPr>
            <a:cxnSpLocks/>
          </p:cNvCxnSpPr>
          <p:nvPr userDrawn="1"/>
        </p:nvCxnSpPr>
        <p:spPr>
          <a:xfrm>
            <a:off x="0" y="576263"/>
            <a:ext cx="9180513" cy="0"/>
          </a:xfrm>
          <a:prstGeom prst="line">
            <a:avLst/>
          </a:prstGeom>
          <a:ln w="19050">
            <a:solidFill>
              <a:srgbClr val="C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71555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xmlns="" id="{5952041A-FB98-A651-F707-DDF55A2B111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36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 sz="2400" dirty="0">
              <a:solidFill>
                <a:schemeClr val="bg1"/>
              </a:solidFill>
            </a:endParaRPr>
          </a:p>
        </p:txBody>
      </p:sp>
      <p:pic>
        <p:nvPicPr>
          <p:cNvPr id="3" name="Immagine 6">
            <a:extLst>
              <a:ext uri="{FF2B5EF4-FFF2-40B4-BE49-F238E27FC236}">
                <a16:creationId xmlns:a16="http://schemas.microsoft.com/office/drawing/2014/main" xmlns="" id="{B474C6D0-2AF8-DA7A-2913-1F0402979A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46213" y="1701800"/>
            <a:ext cx="6249987" cy="173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="" val="75627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xmlns="" id="{B4810E53-8E91-D84B-8D79-4535231F59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B3071B"/>
          </a:solidFill>
          <a:ln>
            <a:noFill/>
          </a:ln>
        </p:spPr>
        <p:txBody>
          <a:bodyPr wrap="none" rIns="270000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endParaRPr lang="it-IT" altLang="it-IT">
              <a:solidFill>
                <a:schemeClr val="bg1"/>
              </a:solidFill>
            </a:endParaRPr>
          </a:p>
        </p:txBody>
      </p:sp>
      <p:pic>
        <p:nvPicPr>
          <p:cNvPr id="5" name="Immagine 6">
            <a:extLst>
              <a:ext uri="{FF2B5EF4-FFF2-40B4-BE49-F238E27FC236}">
                <a16:creationId xmlns:a16="http://schemas.microsoft.com/office/drawing/2014/main" xmlns="" id="{1579B537-E9DD-6DE7-96A8-DDD2505976A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63713" y="700088"/>
            <a:ext cx="5616575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549351"/>
            <a:ext cx="7772400" cy="11025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14" name="Segnaposto testo 13"/>
          <p:cNvSpPr>
            <a:spLocks noGrp="1"/>
          </p:cNvSpPr>
          <p:nvPr>
            <p:ph type="body" sz="quarter" idx="10"/>
          </p:nvPr>
        </p:nvSpPr>
        <p:spPr>
          <a:xfrm>
            <a:off x="1871662" y="4004432"/>
            <a:ext cx="5400675" cy="6477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it-IT"/>
              <a:t>Modifica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xmlns="" val="228779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xmlns="" id="{3FB7F9C9-F298-4574-8534-FDEC6B054D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49238" y="911225"/>
            <a:ext cx="8645525" cy="385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Click to edit Master text styles</a:t>
            </a:r>
          </a:p>
          <a:p>
            <a:pPr lvl="1"/>
            <a:r>
              <a:rPr lang="it-IT" altLang="it-IT"/>
              <a:t>Second level</a:t>
            </a:r>
          </a:p>
          <a:p>
            <a:pPr lvl="2"/>
            <a:r>
              <a:rPr lang="it-IT" altLang="it-IT"/>
              <a:t>Third level</a:t>
            </a:r>
          </a:p>
          <a:p>
            <a:pPr lvl="3"/>
            <a:r>
              <a:rPr lang="it-IT" altLang="it-IT"/>
              <a:t>Fourth level</a:t>
            </a:r>
          </a:p>
          <a:p>
            <a:pPr lvl="4"/>
            <a:r>
              <a:rPr lang="it-IT" altLang="it-IT"/>
              <a:t>Fifth level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xmlns="" id="{B4F0D3AE-8A00-48DF-95CF-73050458406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0" y="4786313"/>
            <a:ext cx="2895600" cy="357187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900" b="0">
                <a:latin typeface="Arial" charset="0"/>
              </a:defRPr>
            </a:lvl1pPr>
          </a:lstStyle>
          <a:p>
            <a:pPr>
              <a:defRPr/>
            </a:pPr>
            <a:r>
              <a:rPr lang="it-IT"/>
              <a:t>Facoltà di Economia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xmlns="" id="{812806E6-8AA8-4A3E-A469-73CCBEE9D655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286250" y="4786313"/>
            <a:ext cx="571500" cy="357187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900" b="0" smtClean="0"/>
            </a:lvl1pPr>
          </a:lstStyle>
          <a:p>
            <a:pPr>
              <a:defRPr/>
            </a:pPr>
            <a:fld id="{7215D567-9FA2-40FB-B225-DC463A617F28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  <p:sldLayoutId id="2147484042" r:id="rId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2100">
          <a:solidFill>
            <a:schemeClr val="tx1"/>
          </a:solidFill>
          <a:latin typeface="Arial" charset="0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Arial" charset="0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Arial" charset="0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Arial" charset="0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Arial" charset="0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it-IT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>
            <a:extLst>
              <a:ext uri="{FF2B5EF4-FFF2-40B4-BE49-F238E27FC236}">
                <a16:creationId xmlns:a16="http://schemas.microsoft.com/office/drawing/2014/main" xmlns="" id="{42924177-3A7B-BA92-A5C9-D39317EC0B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49238" y="911225"/>
            <a:ext cx="8645525" cy="385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 altLang="it-IT"/>
              <a:t>Click to edit Master text styles</a:t>
            </a:r>
          </a:p>
          <a:p>
            <a:pPr lvl="1"/>
            <a:r>
              <a:rPr lang="it-IT" altLang="it-IT"/>
              <a:t>Second level</a:t>
            </a:r>
          </a:p>
          <a:p>
            <a:pPr lvl="2"/>
            <a:r>
              <a:rPr lang="it-IT" altLang="it-IT"/>
              <a:t>Third level</a:t>
            </a:r>
          </a:p>
          <a:p>
            <a:pPr lvl="3"/>
            <a:r>
              <a:rPr lang="it-IT" altLang="it-IT"/>
              <a:t>Fourth level</a:t>
            </a:r>
          </a:p>
          <a:p>
            <a:pPr lvl="4"/>
            <a:r>
              <a:rPr lang="it-IT" altLang="it-IT"/>
              <a:t>Fifth level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xmlns="" id="{017C9E69-46D4-98EB-FFDF-89DEAA75B80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0" y="4786313"/>
            <a:ext cx="2895600" cy="357187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900" b="0">
                <a:latin typeface="Arial" charset="0"/>
              </a:defRPr>
            </a:lvl1pPr>
          </a:lstStyle>
          <a:p>
            <a:pPr>
              <a:defRPr/>
            </a:pPr>
            <a:r>
              <a:rPr lang="it-IT"/>
              <a:t>Facoltà di Economia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xmlns="" id="{FA17BAE8-A9D3-91D5-F137-1725BF59085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286250" y="4786313"/>
            <a:ext cx="571500" cy="357187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900" b="0"/>
            </a:lvl1pPr>
          </a:lstStyle>
          <a:p>
            <a:pPr>
              <a:defRPr/>
            </a:pPr>
            <a:fld id="{714F6453-11A8-4AD6-8369-CF36D25213BA}" type="slidenum">
              <a:rPr lang="it-IT" altLang="it-IT"/>
              <a:pPr>
                <a:defRPr/>
              </a:pPr>
              <a:t>‹N›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xmlns="" val="1044955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4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2100">
          <a:solidFill>
            <a:schemeClr val="tx1"/>
          </a:solidFill>
          <a:latin typeface="Arial" charset="0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Arial" charset="0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Arial" charset="0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Arial" charset="0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Arial" charset="0"/>
        </a:defRPr>
      </a:lvl5pPr>
      <a:lvl6pPr marL="18859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fontAlgn="base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it-IT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3.xml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3.xml"/><Relationship Id="rId11" Type="http://schemas.microsoft.com/office/2007/relationships/diagramDrawing" Target="../diagrams/drawing4.xml"/><Relationship Id="rId5" Type="http://schemas.openxmlformats.org/officeDocument/2006/relationships/diagramQuickStyle" Target="../diagrams/quickStyle3.xml"/><Relationship Id="rId10" Type="http://schemas.openxmlformats.org/officeDocument/2006/relationships/hyperlink" Target="https://github.com/caldi99/Artficial-Intelligence" TargetMode="External"/><Relationship Id="rId4" Type="http://schemas.openxmlformats.org/officeDocument/2006/relationships/diagramLayout" Target="../diagrams/layout3.xml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aldi99/Artficial-Intelligence" TargetMode="External"/><Relationship Id="rId3" Type="http://schemas.openxmlformats.org/officeDocument/2006/relationships/diagramData" Target="../diagrams/data4.xm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microsoft.com/office/2007/relationships/diagramDrawing" Target="../diagrams/drawing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Data" Target="../diagrams/data5.xm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10" Type="http://schemas.microsoft.com/office/2007/relationships/diagramDrawing" Target="../diagrams/drawing6.xml"/><Relationship Id="rId4" Type="http://schemas.openxmlformats.org/officeDocument/2006/relationships/diagramLayout" Target="../diagrams/layout5.xml"/><Relationship Id="rId9" Type="http://schemas.openxmlformats.org/officeDocument/2006/relationships/hyperlink" Target="https://github.com/caldi99/Artficial-Intelligence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video" Target="NULL" TargetMode="External"/><Relationship Id="rId5" Type="http://schemas.openxmlformats.org/officeDocument/2006/relationships/image" Target="../media/image19.png"/><Relationship Id="rId4" Type="http://schemas.microsoft.com/office/2007/relationships/media" Target="../media/media1.mp4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aldi99/Artficial-Intelligence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ldi99/Artficial-Intelligence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github.com/caldi99/Artficial-Intelligence" TargetMode="Externa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ldi99/Artficial-Intelligence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caldi99/Artficial-Intelligence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1.xm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11" Type="http://schemas.microsoft.com/office/2007/relationships/diagramDrawing" Target="../diagrams/drawing2.xml"/><Relationship Id="rId5" Type="http://schemas.openxmlformats.org/officeDocument/2006/relationships/diagramQuickStyle" Target="../diagrams/quickStyle1.xml"/><Relationship Id="rId10" Type="http://schemas.openxmlformats.org/officeDocument/2006/relationships/hyperlink" Target="https://github.com/caldi99/Artficial-Intelligence" TargetMode="External"/><Relationship Id="rId4" Type="http://schemas.openxmlformats.org/officeDocument/2006/relationships/diagramLayout" Target="../diagrams/layout1.xml"/><Relationship Id="rId9" Type="http://schemas.openxmlformats.org/officeDocument/2006/relationships/hyperlink" Target="https://github.com/opencv/opencv_3rdparty/blob/dnn_samples_face_detector_20170830/res10_300x300_ssd_iter_140000.caffemodel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aldi99/Artficial-Intelligence" TargetMode="External"/><Relationship Id="rId3" Type="http://schemas.openxmlformats.org/officeDocument/2006/relationships/diagramData" Target="../diagrams/data2.xm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CasellaDiTesto 8">
            <a:extLst>
              <a:ext uri="{FF2B5EF4-FFF2-40B4-BE49-F238E27FC236}">
                <a16:creationId xmlns:a16="http://schemas.microsoft.com/office/drawing/2014/main" xmlns="" id="{038D0020-489E-41D6-9103-C9822E7CCD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Program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1600" b="0">
                <a:solidFill>
                  <a:schemeClr val="bg1"/>
                </a:solidFill>
              </a:rPr>
              <a:t>2) Detect faces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xmlns="" id="{4C227E1A-4E2B-4F5F-8870-D7AED2BA8A52}"/>
              </a:ext>
            </a:extLst>
          </p:cNvPr>
          <p:cNvGraphicFramePr/>
          <p:nvPr/>
        </p:nvGraphicFramePr>
        <p:xfrm>
          <a:off x="35173" y="2293612"/>
          <a:ext cx="2778365" cy="1992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EF44DCF0-40BF-41B6-B07D-E7C41C156C6F}"/>
              </a:ext>
            </a:extLst>
          </p:cNvPr>
          <p:cNvSpPr/>
          <p:nvPr/>
        </p:nvSpPr>
        <p:spPr bwMode="auto">
          <a:xfrm>
            <a:off x="762000" y="1485900"/>
            <a:ext cx="1323975" cy="48577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it-IT" sz="1500" b="0" dirty="0">
                <a:solidFill>
                  <a:srgbClr val="000000"/>
                </a:solidFill>
              </a:rPr>
              <a:t>Load models</a:t>
            </a:r>
            <a:endParaRPr lang="en-US" sz="15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xmlns="" id="{C452C6F6-22D6-4B1D-8107-2CCC9ACED041}"/>
              </a:ext>
            </a:extLst>
          </p:cNvPr>
          <p:cNvSpPr/>
          <p:nvPr/>
        </p:nvSpPr>
        <p:spPr bwMode="auto">
          <a:xfrm>
            <a:off x="1284288" y="2041525"/>
            <a:ext cx="280987" cy="217488"/>
          </a:xfrm>
          <a:prstGeom prst="downArrow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1" hangingPunct="1">
              <a:defRPr/>
            </a:pPr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17414" name="Picture 2">
            <a:extLst>
              <a:ext uri="{FF2B5EF4-FFF2-40B4-BE49-F238E27FC236}">
                <a16:creationId xmlns:a16="http://schemas.microsoft.com/office/drawing/2014/main" xmlns="" id="{CCDF96A1-A874-4E91-A187-653992FFA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89288" y="1135063"/>
            <a:ext cx="4572000" cy="836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5" name="Picture 3">
            <a:extLst>
              <a:ext uri="{FF2B5EF4-FFF2-40B4-BE49-F238E27FC236}">
                <a16:creationId xmlns:a16="http://schemas.microsoft.com/office/drawing/2014/main" xmlns="" id="{724400BA-E85C-400C-831B-5B0DCC884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89288" y="4572000"/>
            <a:ext cx="457200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6" name="Picture 5">
            <a:extLst>
              <a:ext uri="{FF2B5EF4-FFF2-40B4-BE49-F238E27FC236}">
                <a16:creationId xmlns:a16="http://schemas.microsoft.com/office/drawing/2014/main" xmlns="" id="{13BF82FE-5A33-4230-A24A-F4B306448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89288" y="1971675"/>
            <a:ext cx="4572000" cy="260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ttangolo 9"/>
          <p:cNvSpPr/>
          <p:nvPr/>
        </p:nvSpPr>
        <p:spPr>
          <a:xfrm>
            <a:off x="6361611" y="4897279"/>
            <a:ext cx="27823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b="0" dirty="0" smtClean="0">
                <a:hlinkClick r:id="rId10"/>
              </a:rPr>
              <a:t>https://github.com/caldi99/Artficial-Intelligence</a:t>
            </a:r>
            <a:endParaRPr lang="it-IT" sz="1000" b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CasellaDiTesto 8">
            <a:extLst>
              <a:ext uri="{FF2B5EF4-FFF2-40B4-BE49-F238E27FC236}">
                <a16:creationId xmlns:a16="http://schemas.microsoft.com/office/drawing/2014/main" xmlns="" id="{B730CF0B-4FDE-4C87-AC15-A98B6F89C4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Program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1600" b="0">
                <a:solidFill>
                  <a:schemeClr val="bg1"/>
                </a:solidFill>
              </a:rPr>
              <a:t>3) Detect masks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xmlns="" id="{AAB00CB4-BECD-4F85-B58F-24DDBA6CE40F}"/>
              </a:ext>
            </a:extLst>
          </p:cNvPr>
          <p:cNvGraphicFramePr/>
          <p:nvPr/>
        </p:nvGraphicFramePr>
        <p:xfrm>
          <a:off x="35173" y="2293612"/>
          <a:ext cx="2778365" cy="1992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5FCF82E7-B1EE-40D4-86BB-D733683760FB}"/>
              </a:ext>
            </a:extLst>
          </p:cNvPr>
          <p:cNvSpPr/>
          <p:nvPr/>
        </p:nvSpPr>
        <p:spPr bwMode="auto">
          <a:xfrm>
            <a:off x="762000" y="1485900"/>
            <a:ext cx="1323975" cy="48577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it-IT" sz="1500" b="0" dirty="0">
                <a:solidFill>
                  <a:srgbClr val="000000"/>
                </a:solidFill>
              </a:rPr>
              <a:t>Load models</a:t>
            </a:r>
            <a:endParaRPr lang="en-US" sz="15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xmlns="" id="{E2C491CE-134F-4FAF-95E5-1E4EEEEFBAA6}"/>
              </a:ext>
            </a:extLst>
          </p:cNvPr>
          <p:cNvSpPr/>
          <p:nvPr/>
        </p:nvSpPr>
        <p:spPr bwMode="auto">
          <a:xfrm>
            <a:off x="1284288" y="2041525"/>
            <a:ext cx="280987" cy="217488"/>
          </a:xfrm>
          <a:prstGeom prst="downArrow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1" hangingPunct="1">
              <a:defRPr/>
            </a:pPr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19462" name="Picture 10">
            <a:extLst>
              <a:ext uri="{FF2B5EF4-FFF2-40B4-BE49-F238E27FC236}">
                <a16:creationId xmlns:a16="http://schemas.microsoft.com/office/drawing/2014/main" xmlns="" id="{1BA60C35-4938-4767-A58A-C6F2D7427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89288" y="2571750"/>
            <a:ext cx="4572000" cy="54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ttangolo 9"/>
          <p:cNvSpPr/>
          <p:nvPr/>
        </p:nvSpPr>
        <p:spPr>
          <a:xfrm>
            <a:off x="6361611" y="4897279"/>
            <a:ext cx="27823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b="0" dirty="0" smtClean="0">
                <a:hlinkClick r:id="rId8"/>
              </a:rPr>
              <a:t>https://github.com/caldi99/Artficial-Intelligence</a:t>
            </a:r>
            <a:endParaRPr lang="it-IT" sz="1000" b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CasellaDiTesto 8">
            <a:extLst>
              <a:ext uri="{FF2B5EF4-FFF2-40B4-BE49-F238E27FC236}">
                <a16:creationId xmlns:a16="http://schemas.microsoft.com/office/drawing/2014/main" xmlns="" id="{64BE55E7-4679-4B58-A972-74F595F35B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 dirty="0">
                <a:solidFill>
                  <a:schemeClr val="bg1"/>
                </a:solidFill>
              </a:rPr>
              <a:t>Program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1600" b="0" dirty="0" smtClean="0">
                <a:solidFill>
                  <a:schemeClr val="bg1"/>
                </a:solidFill>
              </a:rPr>
              <a:t>4) Draw Boxes Around Faces</a:t>
            </a:r>
            <a:endParaRPr lang="en-US" altLang="it-IT" sz="1600" b="0" dirty="0">
              <a:solidFill>
                <a:schemeClr val="bg1"/>
              </a:solidFill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xmlns="" id="{ABABCC17-5737-45F5-9948-9F314A512CFB}"/>
              </a:ext>
            </a:extLst>
          </p:cNvPr>
          <p:cNvGraphicFramePr/>
          <p:nvPr/>
        </p:nvGraphicFramePr>
        <p:xfrm>
          <a:off x="35173" y="2293612"/>
          <a:ext cx="2778365" cy="1992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BD89EEB4-7942-4F67-AE7C-62E17DF97B92}"/>
              </a:ext>
            </a:extLst>
          </p:cNvPr>
          <p:cNvSpPr/>
          <p:nvPr/>
        </p:nvSpPr>
        <p:spPr bwMode="auto">
          <a:xfrm>
            <a:off x="762000" y="1485900"/>
            <a:ext cx="1323975" cy="48577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it-IT" sz="1500" b="0" dirty="0">
                <a:solidFill>
                  <a:srgbClr val="000000"/>
                </a:solidFill>
              </a:rPr>
              <a:t>Load models</a:t>
            </a:r>
            <a:endParaRPr lang="en-US" sz="15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xmlns="" id="{0E602DE6-89C1-4A72-994E-258F21835C6C}"/>
              </a:ext>
            </a:extLst>
          </p:cNvPr>
          <p:cNvSpPr/>
          <p:nvPr/>
        </p:nvSpPr>
        <p:spPr bwMode="auto">
          <a:xfrm>
            <a:off x="1284288" y="2041525"/>
            <a:ext cx="280987" cy="217488"/>
          </a:xfrm>
          <a:prstGeom prst="downArrow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1" hangingPunct="1">
              <a:defRPr/>
            </a:pPr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21510" name="Picture 14">
            <a:extLst>
              <a:ext uri="{FF2B5EF4-FFF2-40B4-BE49-F238E27FC236}">
                <a16:creationId xmlns:a16="http://schemas.microsoft.com/office/drawing/2014/main" xmlns="" id="{F93C929F-3642-4544-9D13-55C93F936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57525" y="1087438"/>
            <a:ext cx="4572000" cy="110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1" name="Picture 16">
            <a:extLst>
              <a:ext uri="{FF2B5EF4-FFF2-40B4-BE49-F238E27FC236}">
                <a16:creationId xmlns:a16="http://schemas.microsoft.com/office/drawing/2014/main" xmlns="" id="{EFE81B71-9F4C-4059-95BD-AA2BA5CC4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57525" y="2216150"/>
            <a:ext cx="4572000" cy="2798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ttangolo 9"/>
          <p:cNvSpPr/>
          <p:nvPr/>
        </p:nvSpPr>
        <p:spPr>
          <a:xfrm>
            <a:off x="6361611" y="4897279"/>
            <a:ext cx="27823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b="0" dirty="0" smtClean="0">
                <a:hlinkClick r:id="rId9"/>
              </a:rPr>
              <a:t>https://github.com/caldi99/Artficial-Intelligence</a:t>
            </a:r>
            <a:endParaRPr lang="it-IT" sz="1000" b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CasellaDiTesto 8">
            <a:extLst>
              <a:ext uri="{FF2B5EF4-FFF2-40B4-BE49-F238E27FC236}">
                <a16:creationId xmlns:a16="http://schemas.microsoft.com/office/drawing/2014/main" xmlns="" id="{C0BBF75A-C9DC-444C-8DB6-D20F84A2A5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DEMO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endParaRPr lang="en-US" altLang="it-IT" sz="1600" b="0">
              <a:solidFill>
                <a:schemeClr val="bg1"/>
              </a:solidFill>
            </a:endParaRPr>
          </a:p>
        </p:txBody>
      </p:sp>
      <p:pic>
        <p:nvPicPr>
          <p:cNvPr id="4" name="Video 2">
            <a:hlinkClick r:id="" action="ppaction://media"/>
            <a:extLst>
              <a:ext uri="{FF2B5EF4-FFF2-40B4-BE49-F238E27FC236}">
                <a16:creationId xmlns:a16="http://schemas.microsoft.com/office/drawing/2014/main" xmlns="" id="{DCEC6739-5F52-44CD-9DCC-B6F1444EB4D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9301" y="842963"/>
            <a:ext cx="7645397" cy="43005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3">
            <a:extLst>
              <a:ext uri="{FF2B5EF4-FFF2-40B4-BE49-F238E27FC236}">
                <a16:creationId xmlns:a16="http://schemas.microsoft.com/office/drawing/2014/main" xmlns="" id="{10D387A4-7B4B-E030-6E00-4AF822D754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970213"/>
            <a:ext cx="7772400" cy="305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it-IT" sz="36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Thanks</a:t>
            </a:r>
            <a:r>
              <a:rPr kumimoji="0" lang="it-IT" altLang="it-IT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it-IT" altLang="it-IT" sz="3600" b="0" dirty="0" err="1" smtClean="0">
                <a:solidFill>
                  <a:srgbClr val="FFFFFF"/>
                </a:solidFill>
              </a:rPr>
              <a:t>F</a:t>
            </a:r>
            <a:r>
              <a:rPr kumimoji="0" lang="it-IT" altLang="it-IT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or </a:t>
            </a:r>
            <a:r>
              <a:rPr lang="it-IT" altLang="it-IT" sz="3600" b="0" dirty="0" err="1" smtClean="0">
                <a:solidFill>
                  <a:srgbClr val="FFFFFF"/>
                </a:solidFill>
              </a:rPr>
              <a:t>Y</a:t>
            </a:r>
            <a:r>
              <a:rPr kumimoji="0" lang="it-IT" altLang="it-IT" sz="36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our</a:t>
            </a:r>
            <a:r>
              <a:rPr kumimoji="0" lang="it-IT" altLang="it-IT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it-IT" altLang="it-IT" sz="3600" b="0" dirty="0" err="1" smtClean="0">
                <a:solidFill>
                  <a:srgbClr val="FFFFFF"/>
                </a:solidFill>
              </a:rPr>
              <a:t>A</a:t>
            </a:r>
            <a:r>
              <a:rPr kumimoji="0" lang="it-IT" altLang="it-IT" sz="36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ttention</a:t>
            </a:r>
            <a:endParaRPr kumimoji="0" lang="it-IT" altLang="it-IT" sz="1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3">
            <a:extLst>
              <a:ext uri="{FF2B5EF4-FFF2-40B4-BE49-F238E27FC236}">
                <a16:creationId xmlns:a16="http://schemas.microsoft.com/office/drawing/2014/main" xmlns="" id="{10D387A4-7B4B-E030-6E00-4AF822D754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970213"/>
            <a:ext cx="7772400" cy="305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altLang="it-IT" sz="36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Detecting</a:t>
            </a:r>
            <a:r>
              <a:rPr kumimoji="0" lang="it-IT" altLang="it-IT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face mask with A.I</a:t>
            </a:r>
            <a:r>
              <a:rPr kumimoji="0" lang="it-IT" altLang="it-IT" sz="4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/>
            </a:r>
            <a:br>
              <a:rPr kumimoji="0" lang="it-IT" altLang="it-IT" sz="4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</a:br>
            <a:r>
              <a:rPr kumimoji="0" lang="it-IT" altLang="it-IT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Project by Simone D’Antimo, Francesco </a:t>
            </a:r>
            <a:r>
              <a:rPr kumimoji="0" lang="it-IT" alt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Caldivezzi</a:t>
            </a:r>
            <a:r>
              <a:rPr kumimoji="0" lang="it-IT" altLang="it-IT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and </a:t>
            </a:r>
            <a:r>
              <a:rPr kumimoji="0" lang="it-IT" altLang="it-IT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Harjot</a:t>
            </a:r>
            <a:r>
              <a:rPr kumimoji="0" lang="it-IT" altLang="it-IT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Singh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CasellaDiTesto 1">
            <a:extLst>
              <a:ext uri="{FF2B5EF4-FFF2-40B4-BE49-F238E27FC236}">
                <a16:creationId xmlns:a16="http://schemas.microsoft.com/office/drawing/2014/main" xmlns="" id="{BE1A2DEC-5140-1FDB-E6B9-AADA69D75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650" y="1417638"/>
            <a:ext cx="5732463" cy="2586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GB" altLang="it-IT" b="0"/>
              <a:t>Coronavirus disease (COVID-19) has significantly affected the daily life activities of people globally. </a:t>
            </a:r>
          </a:p>
          <a:p>
            <a:pPr eaLnBrk="1" hangingPunct="1"/>
            <a:endParaRPr lang="en-GB" altLang="it-IT" b="0"/>
          </a:p>
          <a:p>
            <a:pPr eaLnBrk="1" hangingPunct="1"/>
            <a:r>
              <a:rPr lang="en-GB" altLang="it-IT" b="0"/>
              <a:t>To prevent the spread of COVID-19, the World Health Organization has recommended people to wear face masks in public places.</a:t>
            </a:r>
          </a:p>
          <a:p>
            <a:pPr eaLnBrk="1" hangingPunct="1"/>
            <a:endParaRPr lang="en-GB" altLang="it-IT" b="0"/>
          </a:p>
          <a:p>
            <a:pPr eaLnBrk="1" hangingPunct="1"/>
            <a:r>
              <a:rPr lang="en-GB" altLang="it-IT" b="0">
                <a:solidFill>
                  <a:srgbClr val="000000"/>
                </a:solidFill>
              </a:rPr>
              <a:t>Many states also impose that people wear masks in public places.</a:t>
            </a:r>
            <a:r>
              <a:rPr lang="en-GB" altLang="it-IT" b="0"/>
              <a:t> </a:t>
            </a:r>
            <a:endParaRPr lang="it-IT" altLang="it-IT"/>
          </a:p>
        </p:txBody>
      </p:sp>
      <p:sp>
        <p:nvSpPr>
          <p:cNvPr id="13315" name="CasellaDiTesto 2">
            <a:extLst>
              <a:ext uri="{FF2B5EF4-FFF2-40B4-BE49-F238E27FC236}">
                <a16:creationId xmlns:a16="http://schemas.microsoft.com/office/drawing/2014/main" xmlns="" id="{82DAA121-3A32-92FA-743B-F7CECE6830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8175" y="94234"/>
            <a:ext cx="199726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it-IT" altLang="it-IT" dirty="0">
                <a:solidFill>
                  <a:schemeClr val="bg1"/>
                </a:solidFill>
              </a:rPr>
              <a:t>PROJECT IDEA</a:t>
            </a:r>
          </a:p>
        </p:txBody>
      </p:sp>
      <p:sp>
        <p:nvSpPr>
          <p:cNvPr id="4" name="Rettangolo 3"/>
          <p:cNvSpPr/>
          <p:nvPr/>
        </p:nvSpPr>
        <p:spPr>
          <a:xfrm>
            <a:off x="6361611" y="4897279"/>
            <a:ext cx="27823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b="0" dirty="0" smtClean="0">
                <a:hlinkClick r:id="rId2"/>
              </a:rPr>
              <a:t>https://github.com/caldi99/Artficial-Intelligence</a:t>
            </a:r>
            <a:endParaRPr lang="it-IT" sz="1000" b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Immagine 2" descr="Immagine che contiene persona, posando, gruppo, squadra&#10;&#10;Descrizione generata automaticamente">
            <a:extLst>
              <a:ext uri="{FF2B5EF4-FFF2-40B4-BE49-F238E27FC236}">
                <a16:creationId xmlns:a16="http://schemas.microsoft.com/office/drawing/2014/main" xmlns="" id="{0A2DE195-63BF-9C44-E530-E45B477A9C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462588" y="1487488"/>
            <a:ext cx="3141662" cy="2509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CasellaDiTesto 2">
            <a:extLst>
              <a:ext uri="{FF2B5EF4-FFF2-40B4-BE49-F238E27FC236}">
                <a16:creationId xmlns:a16="http://schemas.microsoft.com/office/drawing/2014/main" xmlns="" id="{235B1E32-919E-F780-F061-31DEEFCA4B52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275262" y="160719"/>
            <a:ext cx="38687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it-IT" altLang="it-IT" dirty="0">
                <a:solidFill>
                  <a:schemeClr val="bg1"/>
                </a:solidFill>
              </a:rPr>
              <a:t>USEFULNESS OF OUR PROJECT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xmlns="" id="{A94A0A1F-B176-5178-89C9-C24C85A38D85}"/>
              </a:ext>
            </a:extLst>
          </p:cNvPr>
          <p:cNvSpPr txBox="1"/>
          <p:nvPr/>
        </p:nvSpPr>
        <p:spPr>
          <a:xfrm>
            <a:off x="446088" y="1387475"/>
            <a:ext cx="4406900" cy="27082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GB" altLang="it-IT" sz="1600" b="0" dirty="0"/>
              <a:t>Manual inspection of people for wearing face masks in public places is a challenging task.</a:t>
            </a:r>
            <a:r>
              <a:rPr lang="en-GB" altLang="it-IT" sz="1600" dirty="0"/>
              <a:t> </a:t>
            </a:r>
          </a:p>
          <a:p>
            <a:pPr>
              <a:defRPr/>
            </a:pPr>
            <a:endParaRPr lang="it-IT" sz="1600" dirty="0"/>
          </a:p>
          <a:p>
            <a:pPr>
              <a:defRPr/>
            </a:pPr>
            <a:r>
              <a:rPr lang="en-GB" altLang="it-IT" sz="1600" b="0" dirty="0">
                <a:solidFill>
                  <a:srgbClr val="000000"/>
                </a:solidFill>
              </a:rPr>
              <a:t>For this reason we’ve developed a system capable of detecting people not wearing face masks in a simple and autonomous way.</a:t>
            </a:r>
            <a:r>
              <a:rPr lang="en-GB" altLang="it-IT" sz="1600" dirty="0">
                <a:solidFill>
                  <a:srgbClr val="000000"/>
                </a:solidFill>
              </a:rPr>
              <a:t> </a:t>
            </a:r>
          </a:p>
          <a:p>
            <a:pPr>
              <a:defRPr/>
            </a:pPr>
            <a:endParaRPr lang="en-GB" altLang="it-IT" sz="1600" dirty="0">
              <a:solidFill>
                <a:srgbClr val="000000"/>
              </a:solidFill>
            </a:endParaRPr>
          </a:p>
          <a:p>
            <a:pPr>
              <a:defRPr/>
            </a:pPr>
            <a:r>
              <a:rPr lang="en-GB" altLang="it-IT" sz="1600" b="0" dirty="0">
                <a:solidFill>
                  <a:srgbClr val="000000"/>
                </a:solidFill>
              </a:rPr>
              <a:t>Our program works under several condition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it-IT" sz="1400" b="0" dirty="0" err="1"/>
              <a:t>Different</a:t>
            </a:r>
            <a:r>
              <a:rPr lang="it-IT" sz="1400" b="0" dirty="0"/>
              <a:t> </a:t>
            </a:r>
            <a:r>
              <a:rPr lang="it-IT" sz="1400" b="0" dirty="0" err="1"/>
              <a:t>types</a:t>
            </a:r>
            <a:r>
              <a:rPr lang="it-IT" sz="1400" b="0" dirty="0"/>
              <a:t> of </a:t>
            </a:r>
            <a:r>
              <a:rPr lang="it-IT" sz="1400" b="0" dirty="0" err="1"/>
              <a:t>masks</a:t>
            </a:r>
            <a:endParaRPr lang="it-IT" sz="1400" b="0" dirty="0"/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it-IT" sz="1400" b="0" dirty="0" err="1"/>
              <a:t>Facial</a:t>
            </a:r>
            <a:r>
              <a:rPr lang="it-IT" sz="1400" b="0" dirty="0"/>
              <a:t> </a:t>
            </a:r>
            <a:r>
              <a:rPr lang="it-IT" sz="1400" b="0" dirty="0" err="1"/>
              <a:t>occlusion</a:t>
            </a:r>
            <a:r>
              <a:rPr lang="it-IT" sz="1400" b="0" dirty="0"/>
              <a:t> (</a:t>
            </a:r>
            <a:r>
              <a:rPr lang="it-IT" sz="1400" b="0" dirty="0" err="1"/>
              <a:t>Hat</a:t>
            </a:r>
            <a:r>
              <a:rPr lang="it-IT" sz="1400" b="0" dirty="0"/>
              <a:t>, glasses, </a:t>
            </a:r>
            <a:r>
              <a:rPr lang="it-IT" sz="1400" b="0" dirty="0" err="1"/>
              <a:t>etc</a:t>
            </a:r>
            <a:r>
              <a:rPr lang="it-IT" sz="1400" b="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it-IT" sz="1400" b="0" dirty="0" err="1"/>
              <a:t>Different</a:t>
            </a:r>
            <a:r>
              <a:rPr lang="it-IT" sz="1400" b="0" dirty="0"/>
              <a:t> </a:t>
            </a:r>
            <a:r>
              <a:rPr lang="it-IT" sz="1400" b="0" dirty="0" err="1"/>
              <a:t>skin</a:t>
            </a:r>
            <a:r>
              <a:rPr lang="it-IT" sz="1400" b="0" dirty="0"/>
              <a:t> </a:t>
            </a:r>
            <a:r>
              <a:rPr lang="it-IT" sz="1400" b="0" dirty="0" err="1"/>
              <a:t>tone</a:t>
            </a:r>
            <a:r>
              <a:rPr lang="it-IT" sz="1400" b="0" dirty="0"/>
              <a:t> </a:t>
            </a:r>
          </a:p>
        </p:txBody>
      </p:sp>
      <p:sp>
        <p:nvSpPr>
          <p:cNvPr id="5" name="Rettangolo 4"/>
          <p:cNvSpPr/>
          <p:nvPr/>
        </p:nvSpPr>
        <p:spPr>
          <a:xfrm>
            <a:off x="6361611" y="4897279"/>
            <a:ext cx="27823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b="0" dirty="0" smtClean="0">
                <a:hlinkClick r:id="rId3"/>
              </a:rPr>
              <a:t>https://github.com/caldi99/Artficial-Intelligence</a:t>
            </a:r>
            <a:endParaRPr lang="it-IT" sz="1000" b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4"/>
          <p:cNvSpPr>
            <a:spLocks noChangeArrowheads="1"/>
          </p:cNvSpPr>
          <p:nvPr/>
        </p:nvSpPr>
        <p:spPr bwMode="auto">
          <a:xfrm>
            <a:off x="498475" y="1838325"/>
            <a:ext cx="4386263" cy="206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endParaRPr lang="it-IT" altLang="it-IT" sz="1600" b="0" dirty="0"/>
          </a:p>
          <a:p>
            <a:pPr eaLnBrk="1" hangingPunct="1"/>
            <a:r>
              <a:rPr lang="it-IT" altLang="it-IT" sz="1600" b="0" dirty="0" err="1"/>
              <a:t>Two</a:t>
            </a:r>
            <a:r>
              <a:rPr lang="it-IT" altLang="it-IT" sz="1600" b="0" dirty="0"/>
              <a:t> </a:t>
            </a:r>
            <a:r>
              <a:rPr lang="it-IT" altLang="it-IT" sz="1600" b="0" dirty="0" err="1"/>
              <a:t>main</a:t>
            </a:r>
            <a:r>
              <a:rPr lang="it-IT" altLang="it-IT" sz="1600" b="0" dirty="0"/>
              <a:t> </a:t>
            </a:r>
            <a:r>
              <a:rPr lang="it-IT" altLang="it-IT" sz="1600" b="0" dirty="0" err="1"/>
              <a:t>classes</a:t>
            </a:r>
            <a:r>
              <a:rPr lang="it-IT" altLang="it-IT" sz="1600" b="0" dirty="0"/>
              <a:t> :</a:t>
            </a:r>
          </a:p>
          <a:p>
            <a:pPr eaLnBrk="1" hangingPunct="1"/>
            <a:endParaRPr lang="it-IT" altLang="it-IT" sz="1600" b="0" dirty="0"/>
          </a:p>
          <a:p>
            <a:pPr eaLnBrk="1" hangingPunct="1">
              <a:buFont typeface="Arial" charset="0"/>
              <a:buChar char="•"/>
            </a:pPr>
            <a:r>
              <a:rPr lang="it-IT" altLang="it-IT" sz="1600" b="0" dirty="0"/>
              <a:t> </a:t>
            </a:r>
            <a:r>
              <a:rPr lang="it-IT" altLang="it-IT" sz="1600" b="0" dirty="0" err="1"/>
              <a:t>Persons</a:t>
            </a:r>
            <a:r>
              <a:rPr lang="it-IT" altLang="it-IT" sz="1600" b="0" dirty="0"/>
              <a:t> </a:t>
            </a:r>
            <a:r>
              <a:rPr lang="it-IT" altLang="it-IT" sz="1600" b="0" dirty="0" err="1"/>
              <a:t>with</a:t>
            </a:r>
            <a:r>
              <a:rPr lang="it-IT" altLang="it-IT" sz="1600" b="0" dirty="0"/>
              <a:t> </a:t>
            </a:r>
            <a:r>
              <a:rPr lang="it-IT" altLang="it-IT" sz="1600" b="0" dirty="0" err="1"/>
              <a:t>mask</a:t>
            </a:r>
            <a:r>
              <a:rPr lang="it-IT" altLang="it-IT" sz="1600" b="0" dirty="0"/>
              <a:t> (1914 </a:t>
            </a:r>
            <a:r>
              <a:rPr lang="it-IT" altLang="it-IT" sz="1600" b="0" dirty="0" err="1"/>
              <a:t>samples</a:t>
            </a:r>
            <a:r>
              <a:rPr lang="it-IT" altLang="it-IT" sz="1600" b="0" dirty="0"/>
              <a:t>)</a:t>
            </a:r>
          </a:p>
          <a:p>
            <a:pPr eaLnBrk="1" hangingPunct="1"/>
            <a:endParaRPr lang="it-IT" altLang="it-IT" sz="1600" b="0" dirty="0"/>
          </a:p>
          <a:p>
            <a:pPr eaLnBrk="1" hangingPunct="1">
              <a:buFont typeface="Arial" charset="0"/>
              <a:buChar char="•"/>
            </a:pPr>
            <a:r>
              <a:rPr lang="it-IT" altLang="it-IT" sz="1600" b="0" dirty="0"/>
              <a:t> </a:t>
            </a:r>
            <a:r>
              <a:rPr lang="it-IT" altLang="it-IT" sz="1600" b="0" dirty="0" err="1"/>
              <a:t>Persons</a:t>
            </a:r>
            <a:r>
              <a:rPr lang="it-IT" altLang="it-IT" sz="1600" b="0" dirty="0"/>
              <a:t> </a:t>
            </a:r>
            <a:r>
              <a:rPr lang="it-IT" altLang="it-IT" sz="1600" b="0" dirty="0" err="1"/>
              <a:t>without</a:t>
            </a:r>
            <a:r>
              <a:rPr lang="it-IT" altLang="it-IT" sz="1600" b="0" dirty="0"/>
              <a:t> </a:t>
            </a:r>
            <a:r>
              <a:rPr lang="it-IT" altLang="it-IT" sz="1600" b="0" dirty="0" err="1"/>
              <a:t>mask</a:t>
            </a:r>
            <a:r>
              <a:rPr lang="it-IT" altLang="it-IT" sz="1600" b="0" dirty="0"/>
              <a:t> (1918 </a:t>
            </a:r>
            <a:r>
              <a:rPr lang="it-IT" altLang="it-IT" sz="1600" b="0" dirty="0" err="1"/>
              <a:t>samples</a:t>
            </a:r>
            <a:r>
              <a:rPr lang="it-IT" altLang="it-IT" sz="1600" b="0" dirty="0"/>
              <a:t>)</a:t>
            </a:r>
          </a:p>
          <a:p>
            <a:pPr eaLnBrk="1" hangingPunct="1">
              <a:buFont typeface="Arial" charset="0"/>
              <a:buChar char="•"/>
            </a:pPr>
            <a:endParaRPr lang="it-IT" altLang="it-IT" sz="1600" b="0" dirty="0"/>
          </a:p>
          <a:p>
            <a:pPr eaLnBrk="1" hangingPunct="1"/>
            <a:r>
              <a:rPr lang="it-IT" altLang="it-IT" sz="1600" b="0" dirty="0" err="1"/>
              <a:t>Different</a:t>
            </a:r>
            <a:r>
              <a:rPr lang="it-IT" altLang="it-IT" sz="1600" b="0" dirty="0"/>
              <a:t> </a:t>
            </a:r>
            <a:r>
              <a:rPr lang="it-IT" altLang="it-IT" sz="1600" b="0" dirty="0" err="1"/>
              <a:t>persons</a:t>
            </a:r>
            <a:r>
              <a:rPr lang="it-IT" altLang="it-IT" sz="1600" b="0" dirty="0"/>
              <a:t> </a:t>
            </a:r>
            <a:r>
              <a:rPr lang="it-IT" altLang="it-IT" sz="1600" b="0" dirty="0" err="1"/>
              <a:t>for</a:t>
            </a:r>
            <a:r>
              <a:rPr lang="it-IT" altLang="it-IT" sz="1600" b="0" dirty="0"/>
              <a:t> the </a:t>
            </a:r>
            <a:r>
              <a:rPr lang="it-IT" altLang="it-IT" sz="1600" b="0" dirty="0" err="1"/>
              <a:t>two</a:t>
            </a:r>
            <a:r>
              <a:rPr lang="it-IT" altLang="it-IT" sz="1600" b="0" dirty="0"/>
              <a:t> </a:t>
            </a:r>
            <a:r>
              <a:rPr lang="it-IT" altLang="it-IT" sz="1600" b="0" dirty="0" err="1"/>
              <a:t>classes</a:t>
            </a:r>
            <a:r>
              <a:rPr lang="it-IT" altLang="it-IT" sz="1600" b="0" dirty="0"/>
              <a:t>!!</a:t>
            </a:r>
          </a:p>
        </p:txBody>
      </p:sp>
      <p:sp>
        <p:nvSpPr>
          <p:cNvPr id="9219" name="CasellaDiTesto 8"/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36000" rIns="216000" anchor="ctr"/>
          <a:lstStyle/>
          <a:p>
            <a:pPr algn="r" eaLnBrk="1" hangingPunct="1"/>
            <a:r>
              <a:rPr lang="it-IT" altLang="it-IT" sz="2800">
                <a:solidFill>
                  <a:schemeClr val="bg1"/>
                </a:solidFill>
              </a:rPr>
              <a:t>Model</a:t>
            </a:r>
          </a:p>
          <a:p>
            <a:pPr algn="r" eaLnBrk="1" hangingPunct="1"/>
            <a:r>
              <a:rPr lang="it-IT" altLang="it-IT" sz="1600" b="0">
                <a:solidFill>
                  <a:schemeClr val="bg1"/>
                </a:solidFill>
              </a:rPr>
              <a:t>Dataset</a:t>
            </a:r>
          </a:p>
        </p:txBody>
      </p:sp>
      <p:pic>
        <p:nvPicPr>
          <p:cNvPr id="9220" name="Picture 5" descr="Human Face Women Portrait Stock Photo (Edit Now) 296481974"/>
          <p:cNvPicPr>
            <a:picLocks noChangeAspect="1" noChangeArrowheads="1"/>
          </p:cNvPicPr>
          <p:nvPr/>
        </p:nvPicPr>
        <p:blipFill>
          <a:blip r:embed="rId3"/>
          <a:srcRect b="6963"/>
          <a:stretch>
            <a:fillRect/>
          </a:stretch>
        </p:blipFill>
        <p:spPr bwMode="auto">
          <a:xfrm>
            <a:off x="5341938" y="1195388"/>
            <a:ext cx="1719262" cy="137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221" name="Picture 7" descr="How to Read Faces...Even When Everyone is Wearing a Mask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738938" y="2957513"/>
            <a:ext cx="1544637" cy="154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ttangolo 5"/>
          <p:cNvSpPr/>
          <p:nvPr/>
        </p:nvSpPr>
        <p:spPr>
          <a:xfrm>
            <a:off x="6361611" y="4897279"/>
            <a:ext cx="27823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b="0" dirty="0" smtClean="0">
                <a:hlinkClick r:id="rId5"/>
              </a:rPr>
              <a:t>https://github.com/caldi99/Artficial-Intelligence</a:t>
            </a:r>
            <a:endParaRPr lang="it-IT" sz="1000" b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4"/>
          <p:cNvSpPr>
            <a:spLocks noChangeArrowheads="1"/>
          </p:cNvSpPr>
          <p:nvPr/>
        </p:nvSpPr>
        <p:spPr bwMode="auto">
          <a:xfrm>
            <a:off x="395288" y="1058863"/>
            <a:ext cx="8353425" cy="3786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it-IT" sz="1600" b="0"/>
              <a:t>Fine tuning is :</a:t>
            </a:r>
          </a:p>
          <a:p>
            <a:pPr eaLnBrk="1" hangingPunct="1"/>
            <a:endParaRPr lang="en-US" altLang="it-IT" sz="1600" b="0"/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A powerful deep learning technique</a:t>
            </a:r>
          </a:p>
          <a:p>
            <a:pPr eaLnBrk="1" hangingPunct="1">
              <a:buFont typeface="Arial" charset="0"/>
              <a:buChar char="•"/>
            </a:pPr>
            <a:endParaRPr lang="en-US" altLang="it-IT" sz="1600" b="0"/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A way to reuse a pre-trained network by: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it-IT" sz="1600" b="0"/>
              <a:t> Selecting a pre-trained model on some (huge) dataset 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it-IT" sz="1600" b="0"/>
              <a:t> Substituting its fully-connected layers with other ones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altLang="it-IT" sz="1600" b="0"/>
              <a:t> Re-training the neural network obtained at the two previous steps on a the dataset    of the current solving problem. (No change of the weights of the pre-trained model)</a:t>
            </a:r>
          </a:p>
          <a:p>
            <a:pPr lvl="1" eaLnBrk="1" hangingPunct="1"/>
            <a:endParaRPr lang="en-US" altLang="it-IT" sz="1600" b="0"/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Very efficient compared to training from scratch a deep neural network</a:t>
            </a:r>
          </a:p>
          <a:p>
            <a:pPr eaLnBrk="1" hangingPunct="1"/>
            <a:endParaRPr lang="en-US" altLang="it-IT" sz="1600" b="0"/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Widely used for similar tasks especially in imaged-related problems (CNN + ImageNet pre-trained dataset)</a:t>
            </a:r>
          </a:p>
          <a:p>
            <a:pPr eaLnBrk="1" hangingPunct="1">
              <a:buFont typeface="Arial" charset="0"/>
              <a:buChar char="•"/>
            </a:pPr>
            <a:endParaRPr lang="en-US" altLang="it-IT" sz="1600" b="0"/>
          </a:p>
        </p:txBody>
      </p:sp>
      <p:sp>
        <p:nvSpPr>
          <p:cNvPr id="10243" name="CasellaDiTesto 8"/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36000" rIns="216000" anchor="ctr"/>
          <a:lstStyle/>
          <a:p>
            <a:pPr algn="r" eaLnBrk="1" hangingPunct="1"/>
            <a:r>
              <a:rPr lang="it-IT" altLang="it-IT" sz="2800">
                <a:solidFill>
                  <a:schemeClr val="bg1"/>
                </a:solidFill>
              </a:rPr>
              <a:t>Model</a:t>
            </a:r>
          </a:p>
          <a:p>
            <a:pPr algn="r" eaLnBrk="1" hangingPunct="1"/>
            <a:r>
              <a:rPr lang="it-IT" altLang="it-IT" sz="1600" b="0">
                <a:solidFill>
                  <a:schemeClr val="bg1"/>
                </a:solidFill>
              </a:rPr>
              <a:t>Fine Tuning</a:t>
            </a:r>
          </a:p>
        </p:txBody>
      </p:sp>
      <p:pic>
        <p:nvPicPr>
          <p:cNvPr id="10244" name="Picture 1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97475" y="1073150"/>
            <a:ext cx="3609975" cy="124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ttangolo 4"/>
          <p:cNvSpPr/>
          <p:nvPr/>
        </p:nvSpPr>
        <p:spPr>
          <a:xfrm>
            <a:off x="6361611" y="4897279"/>
            <a:ext cx="27823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b="0" dirty="0" smtClean="0">
                <a:hlinkClick r:id="rId3"/>
              </a:rPr>
              <a:t>https://github.com/caldi99/Artficial-Intelligence</a:t>
            </a:r>
            <a:endParaRPr lang="it-IT" sz="1000" b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CasellaDiTesto 8"/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36000" rIns="216000" anchor="ctr"/>
          <a:lstStyle/>
          <a:p>
            <a:pPr algn="r" eaLnBrk="1" hangingPunct="1"/>
            <a:r>
              <a:rPr lang="it-IT" altLang="it-IT" sz="2800">
                <a:solidFill>
                  <a:schemeClr val="bg1"/>
                </a:solidFill>
              </a:rPr>
              <a:t>Model</a:t>
            </a:r>
          </a:p>
          <a:p>
            <a:pPr algn="r" eaLnBrk="1" hangingPunct="1"/>
            <a:r>
              <a:rPr lang="it-IT" altLang="it-IT" sz="1600" b="0">
                <a:solidFill>
                  <a:schemeClr val="bg1"/>
                </a:solidFill>
              </a:rPr>
              <a:t>ResNet50V2</a:t>
            </a:r>
          </a:p>
        </p:txBody>
      </p:sp>
      <p:sp>
        <p:nvSpPr>
          <p:cNvPr id="11267" name="Rectangle 4"/>
          <p:cNvSpPr>
            <a:spLocks noChangeArrowheads="1"/>
          </p:cNvSpPr>
          <p:nvPr/>
        </p:nvSpPr>
        <p:spPr bwMode="auto">
          <a:xfrm>
            <a:off x="395288" y="1058863"/>
            <a:ext cx="8353425" cy="3046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it-IT" sz="1600" b="0"/>
              <a:t>ResNet50V2 is a deep neural network mostly used in CV for image recognition</a:t>
            </a:r>
          </a:p>
          <a:p>
            <a:pPr eaLnBrk="1" hangingPunct="1"/>
            <a:endParaRPr lang="en-US" altLang="it-IT" sz="1600" b="0"/>
          </a:p>
          <a:p>
            <a:pPr eaLnBrk="1" hangingPunct="1"/>
            <a:r>
              <a:rPr lang="en-US" altLang="it-IT" sz="1600" b="0"/>
              <a:t>Composed of 50 layers (last 4 fully connected)</a:t>
            </a:r>
          </a:p>
          <a:p>
            <a:pPr eaLnBrk="1" hangingPunct="1"/>
            <a:endParaRPr lang="en-US" altLang="it-IT" sz="1600" b="0"/>
          </a:p>
          <a:p>
            <a:pPr eaLnBrk="1" hangingPunct="1"/>
            <a:r>
              <a:rPr lang="en-US" altLang="it-IT" sz="1600" b="0"/>
              <a:t>In this project, last 4 layers were removed and substituted with 2 fully connected layers :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First layer composed of 1024 neurons with Relu activation function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Second layer composed of 2 neurons with sigmoid activation function</a:t>
            </a:r>
          </a:p>
          <a:p>
            <a:pPr eaLnBrk="1" hangingPunct="1">
              <a:buFont typeface="Arial" charset="0"/>
              <a:buChar char="•"/>
            </a:pPr>
            <a:endParaRPr lang="en-US" altLang="it-IT" sz="1600" b="0"/>
          </a:p>
          <a:p>
            <a:pPr eaLnBrk="1" hangingPunct="1"/>
            <a:r>
              <a:rPr lang="en-US" altLang="it-IT" sz="1600" b="0"/>
              <a:t>Regularization methods used for training : 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Early Stopping 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Data Augmentation</a:t>
            </a:r>
          </a:p>
          <a:p>
            <a:pPr eaLnBrk="1" hangingPunct="1">
              <a:buFont typeface="Arial" charset="0"/>
              <a:buChar char="•"/>
            </a:pPr>
            <a:r>
              <a:rPr lang="en-US" altLang="it-IT" sz="1600" b="0"/>
              <a:t> Validation on hyperparameters</a:t>
            </a:r>
          </a:p>
        </p:txBody>
      </p:sp>
      <p:pic>
        <p:nvPicPr>
          <p:cNvPr id="11268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951663" y="2403475"/>
            <a:ext cx="1863725" cy="2586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ttangolo 4"/>
          <p:cNvSpPr/>
          <p:nvPr/>
        </p:nvSpPr>
        <p:spPr>
          <a:xfrm>
            <a:off x="6361611" y="4897279"/>
            <a:ext cx="27823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b="0" dirty="0" smtClean="0">
                <a:hlinkClick r:id="rId4"/>
              </a:rPr>
              <a:t>https://github.com/caldi99/Artficial-Intelligence</a:t>
            </a:r>
            <a:endParaRPr lang="it-IT" sz="1000" b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CasellaDiTesto 8">
            <a:extLst>
              <a:ext uri="{FF2B5EF4-FFF2-40B4-BE49-F238E27FC236}">
                <a16:creationId xmlns:a16="http://schemas.microsoft.com/office/drawing/2014/main" xmlns="" id="{880284DB-F6B6-45DF-B0E2-205B95F9FF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Program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1600" b="0">
                <a:solidFill>
                  <a:schemeClr val="bg1"/>
                </a:solidFill>
              </a:rPr>
              <a:t>Load models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xmlns="" id="{32302410-CA6D-4FC7-BC41-742A797A9646}"/>
              </a:ext>
            </a:extLst>
          </p:cNvPr>
          <p:cNvGraphicFramePr/>
          <p:nvPr/>
        </p:nvGraphicFramePr>
        <p:xfrm>
          <a:off x="35173" y="2293612"/>
          <a:ext cx="2778365" cy="1992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844C88D0-2605-4336-BC2C-00FFD3801BA9}"/>
              </a:ext>
            </a:extLst>
          </p:cNvPr>
          <p:cNvSpPr/>
          <p:nvPr/>
        </p:nvSpPr>
        <p:spPr bwMode="auto">
          <a:xfrm>
            <a:off x="762000" y="1485900"/>
            <a:ext cx="1323975" cy="485775"/>
          </a:xfrm>
          <a:prstGeom prst="roundRect">
            <a:avLst/>
          </a:prstGeom>
          <a:solidFill>
            <a:srgbClr val="A9CBCE"/>
          </a:solidFill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it-IT" sz="1500" b="0" dirty="0">
                <a:solidFill>
                  <a:srgbClr val="000000"/>
                </a:solidFill>
              </a:rPr>
              <a:t>Load models</a:t>
            </a:r>
            <a:endParaRPr lang="en-US" sz="15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xmlns="" id="{5AD88779-85C0-4184-85AF-AB3D16B8CD67}"/>
              </a:ext>
            </a:extLst>
          </p:cNvPr>
          <p:cNvSpPr/>
          <p:nvPr/>
        </p:nvSpPr>
        <p:spPr bwMode="auto">
          <a:xfrm>
            <a:off x="1284288" y="2041525"/>
            <a:ext cx="280987" cy="217488"/>
          </a:xfrm>
          <a:prstGeom prst="downArrow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1" hangingPunct="1">
              <a:defRPr/>
            </a:pPr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13318" name="Picture 5">
            <a:extLst>
              <a:ext uri="{FF2B5EF4-FFF2-40B4-BE49-F238E27FC236}">
                <a16:creationId xmlns:a16="http://schemas.microsoft.com/office/drawing/2014/main" xmlns="" id="{CD5997CA-E448-4854-B5F7-D476BA6EE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22613" y="1817688"/>
            <a:ext cx="4572000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9" name="Rectangle 4">
            <a:extLst>
              <a:ext uri="{FF2B5EF4-FFF2-40B4-BE49-F238E27FC236}">
                <a16:creationId xmlns:a16="http://schemas.microsoft.com/office/drawing/2014/main" xmlns="" id="{9794D64C-8762-4B43-88A3-A902F5C00B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8600" y="1443038"/>
            <a:ext cx="59055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269875"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269875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269875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269875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269875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1600" b="0"/>
              <a:t>1.	Load the face_detector:</a:t>
            </a:r>
            <a:endParaRPr lang="en-US" altLang="it-IT" sz="1600" b="0"/>
          </a:p>
        </p:txBody>
      </p:sp>
      <p:sp>
        <p:nvSpPr>
          <p:cNvPr id="13320" name="Rectangle 4">
            <a:extLst>
              <a:ext uri="{FF2B5EF4-FFF2-40B4-BE49-F238E27FC236}">
                <a16:creationId xmlns:a16="http://schemas.microsoft.com/office/drawing/2014/main" xmlns="" id="{7E709AF9-D457-471E-A1BA-6CABA0669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8600" y="3357563"/>
            <a:ext cx="59055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269875"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269875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269875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269875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269875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1600" b="0"/>
              <a:t>2.	Load the mask_detector:</a:t>
            </a:r>
            <a:endParaRPr lang="en-US" altLang="it-IT" sz="1600" b="0"/>
          </a:p>
        </p:txBody>
      </p:sp>
      <p:pic>
        <p:nvPicPr>
          <p:cNvPr id="13321" name="Picture 2">
            <a:extLst>
              <a:ext uri="{FF2B5EF4-FFF2-40B4-BE49-F238E27FC236}">
                <a16:creationId xmlns:a16="http://schemas.microsoft.com/office/drawing/2014/main" xmlns="" id="{1395F993-AE9F-4814-B1F5-66AA89CAB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122613" y="3808413"/>
            <a:ext cx="457200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2" name="Rectangle 4">
            <a:extLst>
              <a:ext uri="{FF2B5EF4-FFF2-40B4-BE49-F238E27FC236}">
                <a16:creationId xmlns:a16="http://schemas.microsoft.com/office/drawing/2014/main" xmlns="" id="{DCD7DF54-3789-477D-B85F-BCAFF60AF1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1650" y="2622550"/>
            <a:ext cx="5905500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269875"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269875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269875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269875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269875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2698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it-IT" altLang="it-IT" sz="1400" b="0"/>
              <a:t>We used pretrained opencv_3rdparty DNN,</a:t>
            </a:r>
            <a:r>
              <a:rPr lang="en-US" altLang="it-IT" sz="1400" b="0"/>
              <a:t> by opencv team:</a:t>
            </a:r>
            <a:br>
              <a:rPr lang="en-US" altLang="it-IT" sz="1400" b="0"/>
            </a:br>
            <a:r>
              <a:rPr lang="en-US" altLang="it-IT" sz="1400" b="0"/>
              <a:t>	link:</a:t>
            </a:r>
            <a:r>
              <a:rPr lang="en-US" altLang="it-IT" sz="1400" b="0">
                <a:hlinkClick r:id="rId9"/>
              </a:rPr>
              <a:t>res10_300x300_ssd_iter_140000.caffemodel</a:t>
            </a:r>
            <a:r>
              <a:rPr lang="en-US" altLang="it-IT" sz="1400" b="0"/>
              <a:t>	</a:t>
            </a:r>
          </a:p>
        </p:txBody>
      </p:sp>
      <p:sp>
        <p:nvSpPr>
          <p:cNvPr id="11" name="Rettangolo 10"/>
          <p:cNvSpPr/>
          <p:nvPr/>
        </p:nvSpPr>
        <p:spPr>
          <a:xfrm>
            <a:off x="6361611" y="4897279"/>
            <a:ext cx="27823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b="0" dirty="0" smtClean="0">
                <a:hlinkClick r:id="rId10"/>
              </a:rPr>
              <a:t>https://github.com/caldi99/Artficial-Intelligence</a:t>
            </a:r>
            <a:endParaRPr lang="it-IT" sz="1000" b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CasellaDiTesto 8">
            <a:extLst>
              <a:ext uri="{FF2B5EF4-FFF2-40B4-BE49-F238E27FC236}">
                <a16:creationId xmlns:a16="http://schemas.microsoft.com/office/drawing/2014/main" xmlns="" id="{35B3F6BA-E340-4B74-AC03-B3C30085FE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0200" y="0"/>
            <a:ext cx="5003800" cy="84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6000" rIns="216000" anchor="ctr"/>
          <a:lstStyle>
            <a:lvl1pPr>
              <a:spcBef>
                <a:spcPct val="20000"/>
              </a:spcBef>
              <a:buChar char="•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2800">
                <a:solidFill>
                  <a:schemeClr val="bg1"/>
                </a:solidFill>
              </a:rPr>
              <a:t>Program</a:t>
            </a:r>
          </a:p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it-IT" sz="1600" b="0">
                <a:solidFill>
                  <a:schemeClr val="bg1"/>
                </a:solidFill>
              </a:rPr>
              <a:t>1) Take a frame from the video stream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xmlns="" id="{FF67F554-B498-4439-8C78-FF2635E75996}"/>
              </a:ext>
            </a:extLst>
          </p:cNvPr>
          <p:cNvGraphicFramePr/>
          <p:nvPr/>
        </p:nvGraphicFramePr>
        <p:xfrm>
          <a:off x="35173" y="2293612"/>
          <a:ext cx="2778365" cy="1992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7473ECDB-1C44-4D38-B3E2-D4C8B15BB5F8}"/>
              </a:ext>
            </a:extLst>
          </p:cNvPr>
          <p:cNvSpPr/>
          <p:nvPr/>
        </p:nvSpPr>
        <p:spPr bwMode="auto">
          <a:xfrm>
            <a:off x="762000" y="1485900"/>
            <a:ext cx="1323975" cy="485775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altLang="it-IT" sz="1500" b="0" dirty="0">
                <a:solidFill>
                  <a:srgbClr val="000000"/>
                </a:solidFill>
              </a:rPr>
              <a:t>Load models</a:t>
            </a:r>
            <a:endParaRPr lang="en-US" sz="15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xmlns="" id="{7D65B6E0-60EB-4708-9CC9-7E773ED3F38D}"/>
              </a:ext>
            </a:extLst>
          </p:cNvPr>
          <p:cNvSpPr/>
          <p:nvPr/>
        </p:nvSpPr>
        <p:spPr bwMode="auto">
          <a:xfrm>
            <a:off x="1284288" y="2041525"/>
            <a:ext cx="280987" cy="217488"/>
          </a:xfrm>
          <a:prstGeom prst="downArrow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eaLnBrk="1" hangingPunct="1">
              <a:defRPr/>
            </a:pPr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15366" name="Picture 14">
            <a:extLst>
              <a:ext uri="{FF2B5EF4-FFF2-40B4-BE49-F238E27FC236}">
                <a16:creationId xmlns:a16="http://schemas.microsoft.com/office/drawing/2014/main" xmlns="" id="{FB5B4853-8782-4B49-A424-22867864E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57525" y="1087438"/>
            <a:ext cx="4572000" cy="110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ttangolo 9"/>
          <p:cNvSpPr/>
          <p:nvPr/>
        </p:nvSpPr>
        <p:spPr>
          <a:xfrm>
            <a:off x="6361611" y="4897279"/>
            <a:ext cx="278238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b="0" dirty="0" smtClean="0">
                <a:hlinkClick r:id="rId8"/>
              </a:rPr>
              <a:t>https://github.com/caldi99/Artficial-Intelligence</a:t>
            </a:r>
            <a:endParaRPr lang="it-IT" sz="1000" b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5_Struttura predefinita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5_Struttura predefinita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6_Struttura predefinita">
  <a:themeElements>
    <a:clrScheme name="Struttura predefinita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5_Struttura predefinita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it-IT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ruttura predefinit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uttura predefinit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uttura predefinit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3312</TotalTime>
  <Words>539</Words>
  <Application>Microsoft Office PowerPoint</Application>
  <PresentationFormat>Presentazione su schermo (16:9)</PresentationFormat>
  <Paragraphs>114</Paragraphs>
  <Slides>14</Slides>
  <Notes>10</Notes>
  <HiddenSlides>0</HiddenSlides>
  <MMClips>1</MMClips>
  <ScaleCrop>false</ScaleCrop>
  <HeadingPairs>
    <vt:vector size="4" baseType="variant">
      <vt:variant>
        <vt:lpstr>Tema</vt:lpstr>
      </vt:variant>
      <vt:variant>
        <vt:i4>2</vt:i4>
      </vt:variant>
      <vt:variant>
        <vt:lpstr>Titoli diapositive</vt:lpstr>
      </vt:variant>
      <vt:variant>
        <vt:i4>14</vt:i4>
      </vt:variant>
    </vt:vector>
  </HeadingPairs>
  <TitlesOfParts>
    <vt:vector size="16" baseType="lpstr">
      <vt:lpstr>5_Struttura predefinita</vt:lpstr>
      <vt:lpstr>6_Struttura predefinita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  <vt:lpstr>Diapositiva 11</vt:lpstr>
      <vt:lpstr>Diapositiva 12</vt:lpstr>
      <vt:lpstr>Diapositiva 13</vt:lpstr>
      <vt:lpstr>Diapositiva 14</vt:lpstr>
    </vt:vector>
  </TitlesOfParts>
  <Company>Università degli Studi di Padova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utentecia1</dc:creator>
  <cp:lastModifiedBy>Francesco</cp:lastModifiedBy>
  <cp:revision>326</cp:revision>
  <cp:lastPrinted>2017-10-24T09:43:22Z</cp:lastPrinted>
  <dcterms:created xsi:type="dcterms:W3CDTF">2007-03-01T10:31:45Z</dcterms:created>
  <dcterms:modified xsi:type="dcterms:W3CDTF">2022-05-09T10:56:02Z</dcterms:modified>
</cp:coreProperties>
</file>